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257" r:id="rId3"/>
    <p:sldId id="269" r:id="rId4"/>
    <p:sldId id="260" r:id="rId5"/>
    <p:sldId id="273" r:id="rId6"/>
    <p:sldId id="277" r:id="rId7"/>
    <p:sldId id="274" r:id="rId8"/>
    <p:sldId id="275" r:id="rId9"/>
    <p:sldId id="276" r:id="rId10"/>
    <p:sldId id="261" r:id="rId11"/>
    <p:sldId id="270" r:id="rId12"/>
    <p:sldId id="258" r:id="rId13"/>
    <p:sldId id="279" r:id="rId14"/>
    <p:sldId id="280" r:id="rId15"/>
    <p:sldId id="281" r:id="rId16"/>
    <p:sldId id="278" r:id="rId17"/>
    <p:sldId id="272" r:id="rId18"/>
    <p:sldId id="282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910504-7808-45D7-87F0-BC2E7CF650B6}" v="93" dt="2023-07-09T03:10:48.1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IEN THANH 20192081" userId="c72f1eda-ba82-4073-8ac3-cc143bdff445" providerId="ADAL" clId="{2E503303-82BF-4395-9062-0B3AE00990D7}"/>
    <pc:docChg chg="undo custSel addSld delSld modSld sldOrd">
      <pc:chgData name="NGUYEN TIEN THANH 20192081" userId="c72f1eda-ba82-4073-8ac3-cc143bdff445" providerId="ADAL" clId="{2E503303-82BF-4395-9062-0B3AE00990D7}" dt="2023-06-02T09:55:16.468" v="479" actId="20577"/>
      <pc:docMkLst>
        <pc:docMk/>
      </pc:docMkLst>
      <pc:sldChg chg="del">
        <pc:chgData name="NGUYEN TIEN THANH 20192081" userId="c72f1eda-ba82-4073-8ac3-cc143bdff445" providerId="ADAL" clId="{2E503303-82BF-4395-9062-0B3AE00990D7}" dt="2023-06-02T09:44:09.590" v="0" actId="47"/>
        <pc:sldMkLst>
          <pc:docMk/>
          <pc:sldMk cId="1234004128" sldId="256"/>
        </pc:sldMkLst>
      </pc:sldChg>
      <pc:sldChg chg="addSp modSp mod">
        <pc:chgData name="NGUYEN TIEN THANH 20192081" userId="c72f1eda-ba82-4073-8ac3-cc143bdff445" providerId="ADAL" clId="{2E503303-82BF-4395-9062-0B3AE00990D7}" dt="2023-06-02T09:47:16.589" v="116" actId="1076"/>
        <pc:sldMkLst>
          <pc:docMk/>
          <pc:sldMk cId="743172911" sldId="257"/>
        </pc:sldMkLst>
        <pc:spChg chg="mod">
          <ac:chgData name="NGUYEN TIEN THANH 20192081" userId="c72f1eda-ba82-4073-8ac3-cc143bdff445" providerId="ADAL" clId="{2E503303-82BF-4395-9062-0B3AE00990D7}" dt="2023-06-02T09:45:00.470" v="27" actId="20577"/>
          <ac:spMkLst>
            <pc:docMk/>
            <pc:sldMk cId="743172911" sldId="257"/>
            <ac:spMk id="3" creationId="{5702E00C-3125-4CD1-A5F8-64723BF48E3E}"/>
          </ac:spMkLst>
        </pc:spChg>
        <pc:spChg chg="mod">
          <ac:chgData name="NGUYEN TIEN THANH 20192081" userId="c72f1eda-ba82-4073-8ac3-cc143bdff445" providerId="ADAL" clId="{2E503303-82BF-4395-9062-0B3AE00990D7}" dt="2023-06-02T09:46:17.563" v="110" actId="20577"/>
          <ac:spMkLst>
            <pc:docMk/>
            <pc:sldMk cId="743172911" sldId="257"/>
            <ac:spMk id="4" creationId="{72BF49D9-2FCE-4950-8B1C-F580CC18F4C9}"/>
          </ac:spMkLst>
        </pc:spChg>
        <pc:picChg chg="add mod">
          <ac:chgData name="NGUYEN TIEN THANH 20192081" userId="c72f1eda-ba82-4073-8ac3-cc143bdff445" providerId="ADAL" clId="{2E503303-82BF-4395-9062-0B3AE00990D7}" dt="2023-06-02T09:47:02.989" v="114" actId="14100"/>
          <ac:picMkLst>
            <pc:docMk/>
            <pc:sldMk cId="743172911" sldId="257"/>
            <ac:picMk id="1026" creationId="{92EC792E-CA70-1499-E3ED-0F63A145A566}"/>
          </ac:picMkLst>
        </pc:picChg>
        <pc:picChg chg="add mod">
          <ac:chgData name="NGUYEN TIEN THANH 20192081" userId="c72f1eda-ba82-4073-8ac3-cc143bdff445" providerId="ADAL" clId="{2E503303-82BF-4395-9062-0B3AE00990D7}" dt="2023-06-02T09:47:16.589" v="116" actId="1076"/>
          <ac:picMkLst>
            <pc:docMk/>
            <pc:sldMk cId="743172911" sldId="257"/>
            <ac:picMk id="1028" creationId="{92B10ECE-CE79-2660-010F-A1BC967232F2}"/>
          </ac:picMkLst>
        </pc:picChg>
      </pc:sldChg>
      <pc:sldChg chg="modSp mod">
        <pc:chgData name="NGUYEN TIEN THANH 20192081" userId="c72f1eda-ba82-4073-8ac3-cc143bdff445" providerId="ADAL" clId="{2E503303-82BF-4395-9062-0B3AE00990D7}" dt="2023-06-02T09:54:33.936" v="463" actId="20577"/>
        <pc:sldMkLst>
          <pc:docMk/>
          <pc:sldMk cId="221433772" sldId="260"/>
        </pc:sldMkLst>
        <pc:spChg chg="mod">
          <ac:chgData name="NGUYEN TIEN THANH 20192081" userId="c72f1eda-ba82-4073-8ac3-cc143bdff445" providerId="ADAL" clId="{2E503303-82BF-4395-9062-0B3AE00990D7}" dt="2023-06-02T09:54:33.936" v="463" actId="20577"/>
          <ac:spMkLst>
            <pc:docMk/>
            <pc:sldMk cId="221433772" sldId="260"/>
            <ac:spMk id="2" creationId="{EF9B3AB5-95DF-4273-871C-843529DB7255}"/>
          </ac:spMkLst>
        </pc:spChg>
      </pc:sldChg>
      <pc:sldChg chg="modSp add mod ord">
        <pc:chgData name="NGUYEN TIEN THANH 20192081" userId="c72f1eda-ba82-4073-8ac3-cc143bdff445" providerId="ADAL" clId="{2E503303-82BF-4395-9062-0B3AE00990D7}" dt="2023-06-02T09:53:55.504" v="459" actId="20577"/>
        <pc:sldMkLst>
          <pc:docMk/>
          <pc:sldMk cId="3896012869" sldId="269"/>
        </pc:sldMkLst>
        <pc:spChg chg="mod">
          <ac:chgData name="NGUYEN TIEN THANH 20192081" userId="c72f1eda-ba82-4073-8ac3-cc143bdff445" providerId="ADAL" clId="{2E503303-82BF-4395-9062-0B3AE00990D7}" dt="2023-06-02T09:49:31.135" v="126" actId="113"/>
          <ac:spMkLst>
            <pc:docMk/>
            <pc:sldMk cId="3896012869" sldId="269"/>
            <ac:spMk id="2" creationId="{EF9B3AB5-95DF-4273-871C-843529DB7255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52" creationId="{F778CD35-8EAA-6AEE-EAE5-AA3F868A730A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53" creationId="{3E961E93-4FF2-6262-6E23-E9868FF90124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54" creationId="{BD1FB100-5B20-6E9B-34F4-D6345649587F}"/>
          </ac:spMkLst>
        </pc:spChg>
        <pc:spChg chg="mod">
          <ac:chgData name="NGUYEN TIEN THANH 20192081" userId="c72f1eda-ba82-4073-8ac3-cc143bdff445" providerId="ADAL" clId="{2E503303-82BF-4395-9062-0B3AE00990D7}" dt="2023-06-02T09:53:38.393" v="418" actId="20577"/>
          <ac:spMkLst>
            <pc:docMk/>
            <pc:sldMk cId="3896012869" sldId="269"/>
            <ac:spMk id="55" creationId="{1A0BDC1C-37B1-0CAB-9F02-07F7E57AC80D}"/>
          </ac:spMkLst>
        </pc:spChg>
        <pc:spChg chg="mod">
          <ac:chgData name="NGUYEN TIEN THANH 20192081" userId="c72f1eda-ba82-4073-8ac3-cc143bdff445" providerId="ADAL" clId="{2E503303-82BF-4395-9062-0B3AE00990D7}" dt="2023-06-02T09:53:55.504" v="459" actId="20577"/>
          <ac:spMkLst>
            <pc:docMk/>
            <pc:sldMk cId="3896012869" sldId="269"/>
            <ac:spMk id="56" creationId="{665E698F-A0A3-E399-E642-146907C8132B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102" creationId="{BA96FA45-A040-E38D-6E9D-EAD650675E6A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103" creationId="{83DF7BF2-1DDB-3151-D58F-A447E3A62D7F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104" creationId="{F5197CEA-3A01-7185-2B8E-7E5193978495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105" creationId="{E1A704AF-0BF6-F329-1F8D-F3632E64A7D8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106" creationId="{86733DF8-49EE-3AB7-7B65-5B491760BC35}"/>
          </ac:spMkLst>
        </pc:spChg>
      </pc:sldChg>
      <pc:sldChg chg="modSp add mod">
        <pc:chgData name="NGUYEN TIEN THANH 20192081" userId="c72f1eda-ba82-4073-8ac3-cc143bdff445" providerId="ADAL" clId="{2E503303-82BF-4395-9062-0B3AE00990D7}" dt="2023-06-02T09:55:00.360" v="472"/>
        <pc:sldMkLst>
          <pc:docMk/>
          <pc:sldMk cId="882792359" sldId="270"/>
        </pc:sldMkLst>
        <pc:spChg chg="mod">
          <ac:chgData name="NGUYEN TIEN THANH 20192081" userId="c72f1eda-ba82-4073-8ac3-cc143bdff445" providerId="ADAL" clId="{2E503303-82BF-4395-9062-0B3AE00990D7}" dt="2023-06-02T09:55:00.360" v="472"/>
          <ac:spMkLst>
            <pc:docMk/>
            <pc:sldMk cId="882792359" sldId="270"/>
            <ac:spMk id="2" creationId="{EF9B3AB5-95DF-4273-871C-843529DB7255}"/>
          </ac:spMkLst>
        </pc:spChg>
      </pc:sldChg>
      <pc:sldChg chg="add">
        <pc:chgData name="NGUYEN TIEN THANH 20192081" userId="c72f1eda-ba82-4073-8ac3-cc143bdff445" providerId="ADAL" clId="{2E503303-82BF-4395-9062-0B3AE00990D7}" dt="2023-06-02T09:54:40.296" v="465" actId="2890"/>
        <pc:sldMkLst>
          <pc:docMk/>
          <pc:sldMk cId="55075471" sldId="271"/>
        </pc:sldMkLst>
      </pc:sldChg>
      <pc:sldChg chg="modSp add mod">
        <pc:chgData name="NGUYEN TIEN THANH 20192081" userId="c72f1eda-ba82-4073-8ac3-cc143bdff445" providerId="ADAL" clId="{2E503303-82BF-4395-9062-0B3AE00990D7}" dt="2023-06-02T09:55:16.468" v="479" actId="20577"/>
        <pc:sldMkLst>
          <pc:docMk/>
          <pc:sldMk cId="3551000128" sldId="272"/>
        </pc:sldMkLst>
        <pc:spChg chg="mod">
          <ac:chgData name="NGUYEN TIEN THANH 20192081" userId="c72f1eda-ba82-4073-8ac3-cc143bdff445" providerId="ADAL" clId="{2E503303-82BF-4395-9062-0B3AE00990D7}" dt="2023-06-02T09:55:16.468" v="479" actId="20577"/>
          <ac:spMkLst>
            <pc:docMk/>
            <pc:sldMk cId="3551000128" sldId="272"/>
            <ac:spMk id="2" creationId="{EF9B3AB5-95DF-4273-871C-843529DB7255}"/>
          </ac:spMkLst>
        </pc:spChg>
      </pc:sldChg>
    </pc:docChg>
  </pc:docChgLst>
  <pc:docChgLst>
    <pc:chgData name="NGUYEN TIEN THANH 20192081" userId="c72f1eda-ba82-4073-8ac3-cc143bdff445" providerId="ADAL" clId="{7A910504-7808-45D7-87F0-BC2E7CF650B6}"/>
    <pc:docChg chg="undo custSel addSld delSld modSld sldOrd">
      <pc:chgData name="NGUYEN TIEN THANH 20192081" userId="c72f1eda-ba82-4073-8ac3-cc143bdff445" providerId="ADAL" clId="{7A910504-7808-45D7-87F0-BC2E7CF650B6}" dt="2023-07-09T03:10:48.129" v="2684" actId="1076"/>
      <pc:docMkLst>
        <pc:docMk/>
      </pc:docMkLst>
      <pc:sldChg chg="addSp delSp modSp mod">
        <pc:chgData name="NGUYEN TIEN THANH 20192081" userId="c72f1eda-ba82-4073-8ac3-cc143bdff445" providerId="ADAL" clId="{7A910504-7808-45D7-87F0-BC2E7CF650B6}" dt="2023-06-29T07:10:51.345" v="258" actId="1076"/>
        <pc:sldMkLst>
          <pc:docMk/>
          <pc:sldMk cId="743172911" sldId="257"/>
        </pc:sldMkLst>
        <pc:spChg chg="mod">
          <ac:chgData name="NGUYEN TIEN THANH 20192081" userId="c72f1eda-ba82-4073-8ac3-cc143bdff445" providerId="ADAL" clId="{7A910504-7808-45D7-87F0-BC2E7CF650B6}" dt="2023-06-29T07:10:51.345" v="258" actId="1076"/>
          <ac:spMkLst>
            <pc:docMk/>
            <pc:sldMk cId="743172911" sldId="257"/>
            <ac:spMk id="3" creationId="{5702E00C-3125-4CD1-A5F8-64723BF48E3E}"/>
          </ac:spMkLst>
        </pc:spChg>
        <pc:spChg chg="mod">
          <ac:chgData name="NGUYEN TIEN THANH 20192081" userId="c72f1eda-ba82-4073-8ac3-cc143bdff445" providerId="ADAL" clId="{7A910504-7808-45D7-87F0-BC2E7CF650B6}" dt="2023-06-29T07:08:11.380" v="245" actId="20577"/>
          <ac:spMkLst>
            <pc:docMk/>
            <pc:sldMk cId="743172911" sldId="257"/>
            <ac:spMk id="4" creationId="{72BF49D9-2FCE-4950-8B1C-F580CC18F4C9}"/>
          </ac:spMkLst>
        </pc:spChg>
        <pc:picChg chg="add mod">
          <ac:chgData name="NGUYEN TIEN THANH 20192081" userId="c72f1eda-ba82-4073-8ac3-cc143bdff445" providerId="ADAL" clId="{7A910504-7808-45D7-87F0-BC2E7CF650B6}" dt="2023-06-29T07:10:41.963" v="256" actId="1076"/>
          <ac:picMkLst>
            <pc:docMk/>
            <pc:sldMk cId="743172911" sldId="257"/>
            <ac:picMk id="5" creationId="{EA385995-3443-59FA-1939-FD5B03B8FDB2}"/>
          </ac:picMkLst>
        </pc:picChg>
        <pc:picChg chg="add mod">
          <ac:chgData name="NGUYEN TIEN THANH 20192081" userId="c72f1eda-ba82-4073-8ac3-cc143bdff445" providerId="ADAL" clId="{7A910504-7808-45D7-87F0-BC2E7CF650B6}" dt="2023-06-29T07:10:47.055" v="257" actId="1076"/>
          <ac:picMkLst>
            <pc:docMk/>
            <pc:sldMk cId="743172911" sldId="257"/>
            <ac:picMk id="6" creationId="{36B5CFE6-AFCE-E1B3-4446-D1B48F6F99A1}"/>
          </ac:picMkLst>
        </pc:picChg>
        <pc:picChg chg="add mod">
          <ac:chgData name="NGUYEN TIEN THANH 20192081" userId="c72f1eda-ba82-4073-8ac3-cc143bdff445" providerId="ADAL" clId="{7A910504-7808-45D7-87F0-BC2E7CF650B6}" dt="2023-06-29T07:10:38.653" v="255" actId="571"/>
          <ac:picMkLst>
            <pc:docMk/>
            <pc:sldMk cId="743172911" sldId="257"/>
            <ac:picMk id="7" creationId="{27B887AD-261D-C9BE-4866-9AC2D8791B5C}"/>
          </ac:picMkLst>
        </pc:picChg>
        <pc:picChg chg="del">
          <ac:chgData name="NGUYEN TIEN THANH 20192081" userId="c72f1eda-ba82-4073-8ac3-cc143bdff445" providerId="ADAL" clId="{7A910504-7808-45D7-87F0-BC2E7CF650B6}" dt="2023-06-29T07:08:14.407" v="246" actId="478"/>
          <ac:picMkLst>
            <pc:docMk/>
            <pc:sldMk cId="743172911" sldId="257"/>
            <ac:picMk id="1026" creationId="{92EC792E-CA70-1499-E3ED-0F63A145A566}"/>
          </ac:picMkLst>
        </pc:picChg>
        <pc:picChg chg="del">
          <ac:chgData name="NGUYEN TIEN THANH 20192081" userId="c72f1eda-ba82-4073-8ac3-cc143bdff445" providerId="ADAL" clId="{7A910504-7808-45D7-87F0-BC2E7CF650B6}" dt="2023-06-29T07:08:15.213" v="247" actId="478"/>
          <ac:picMkLst>
            <pc:docMk/>
            <pc:sldMk cId="743172911" sldId="257"/>
            <ac:picMk id="1028" creationId="{92B10ECE-CE79-2660-010F-A1BC967232F2}"/>
          </ac:picMkLst>
        </pc:picChg>
      </pc:sldChg>
      <pc:sldChg chg="addSp delSp modSp mod ord">
        <pc:chgData name="NGUYEN TIEN THANH 20192081" userId="c72f1eda-ba82-4073-8ac3-cc143bdff445" providerId="ADAL" clId="{7A910504-7808-45D7-87F0-BC2E7CF650B6}" dt="2023-07-08T08:45:08.001" v="2327" actId="1076"/>
        <pc:sldMkLst>
          <pc:docMk/>
          <pc:sldMk cId="3505952789" sldId="258"/>
        </pc:sldMkLst>
        <pc:spChg chg="del">
          <ac:chgData name="NGUYEN TIEN THANH 20192081" userId="c72f1eda-ba82-4073-8ac3-cc143bdff445" providerId="ADAL" clId="{7A910504-7808-45D7-87F0-BC2E7CF650B6}" dt="2023-07-08T08:39:08.647" v="2281" actId="478"/>
          <ac:spMkLst>
            <pc:docMk/>
            <pc:sldMk cId="3505952789" sldId="258"/>
            <ac:spMk id="2" creationId="{C7A5D019-96A4-4D1E-AFB5-09D65C86E12D}"/>
          </ac:spMkLst>
        </pc:spChg>
        <pc:spChg chg="del">
          <ac:chgData name="NGUYEN TIEN THANH 20192081" userId="c72f1eda-ba82-4073-8ac3-cc143bdff445" providerId="ADAL" clId="{7A910504-7808-45D7-87F0-BC2E7CF650B6}" dt="2023-07-08T08:38:57.863" v="2280" actId="478"/>
          <ac:spMkLst>
            <pc:docMk/>
            <pc:sldMk cId="3505952789" sldId="258"/>
            <ac:spMk id="3" creationId="{A5726603-7893-4AE0-9532-68058044B69D}"/>
          </ac:spMkLst>
        </pc:spChg>
        <pc:spChg chg="add mod">
          <ac:chgData name="NGUYEN TIEN THANH 20192081" userId="c72f1eda-ba82-4073-8ac3-cc143bdff445" providerId="ADAL" clId="{7A910504-7808-45D7-87F0-BC2E7CF650B6}" dt="2023-07-08T08:39:35.781" v="2302" actId="20577"/>
          <ac:spMkLst>
            <pc:docMk/>
            <pc:sldMk cId="3505952789" sldId="258"/>
            <ac:spMk id="4" creationId="{E686FFC4-D240-B27C-537F-2FF8B80022B9}"/>
          </ac:spMkLst>
        </pc:spChg>
        <pc:spChg chg="add mod">
          <ac:chgData name="NGUYEN TIEN THANH 20192081" userId="c72f1eda-ba82-4073-8ac3-cc143bdff445" providerId="ADAL" clId="{7A910504-7808-45D7-87F0-BC2E7CF650B6}" dt="2023-07-08T08:39:09.307" v="2282"/>
          <ac:spMkLst>
            <pc:docMk/>
            <pc:sldMk cId="3505952789" sldId="258"/>
            <ac:spMk id="5" creationId="{E5DDECEE-0BAD-520A-2634-A95B5F8E3EB3}"/>
          </ac:spMkLst>
        </pc:spChg>
        <pc:spChg chg="add mod">
          <ac:chgData name="NGUYEN TIEN THANH 20192081" userId="c72f1eda-ba82-4073-8ac3-cc143bdff445" providerId="ADAL" clId="{7A910504-7808-45D7-87F0-BC2E7CF650B6}" dt="2023-07-08T08:41:40.128" v="2323" actId="1076"/>
          <ac:spMkLst>
            <pc:docMk/>
            <pc:sldMk cId="3505952789" sldId="258"/>
            <ac:spMk id="10" creationId="{7B223D8A-7808-95E1-6F0F-065AB7E965B3}"/>
          </ac:spMkLst>
        </pc:spChg>
        <pc:graphicFrameChg chg="add mod modGraphic">
          <ac:chgData name="NGUYEN TIEN THANH 20192081" userId="c72f1eda-ba82-4073-8ac3-cc143bdff445" providerId="ADAL" clId="{7A910504-7808-45D7-87F0-BC2E7CF650B6}" dt="2023-07-08T08:40:31.329" v="2308" actId="1076"/>
          <ac:graphicFrameMkLst>
            <pc:docMk/>
            <pc:sldMk cId="3505952789" sldId="258"/>
            <ac:graphicFrameMk id="8" creationId="{D97A318C-0C23-CCD4-1B28-A4BEEFD77518}"/>
          </ac:graphicFrameMkLst>
        </pc:graphicFrameChg>
        <pc:picChg chg="add mod">
          <ac:chgData name="NGUYEN TIEN THANH 20192081" userId="c72f1eda-ba82-4073-8ac3-cc143bdff445" providerId="ADAL" clId="{7A910504-7808-45D7-87F0-BC2E7CF650B6}" dt="2023-07-08T08:40:33.111" v="2309" actId="1076"/>
          <ac:picMkLst>
            <pc:docMk/>
            <pc:sldMk cId="3505952789" sldId="258"/>
            <ac:picMk id="7" creationId="{A050BF49-633B-FD04-6430-4E63ACF40FB6}"/>
          </ac:picMkLst>
        </pc:picChg>
        <pc:picChg chg="add mod">
          <ac:chgData name="NGUYEN TIEN THANH 20192081" userId="c72f1eda-ba82-4073-8ac3-cc143bdff445" providerId="ADAL" clId="{7A910504-7808-45D7-87F0-BC2E7CF650B6}" dt="2023-07-08T08:45:08.001" v="2327" actId="1076"/>
          <ac:picMkLst>
            <pc:docMk/>
            <pc:sldMk cId="3505952789" sldId="258"/>
            <ac:picMk id="12" creationId="{2F90D218-5FA5-9F98-D49B-B773068E5762}"/>
          </ac:picMkLst>
        </pc:picChg>
      </pc:sldChg>
      <pc:sldChg chg="addSp delSp modSp mod">
        <pc:chgData name="NGUYEN TIEN THANH 20192081" userId="c72f1eda-ba82-4073-8ac3-cc143bdff445" providerId="ADAL" clId="{7A910504-7808-45D7-87F0-BC2E7CF650B6}" dt="2023-06-29T07:33:34.884" v="1784" actId="1076"/>
        <pc:sldMkLst>
          <pc:docMk/>
          <pc:sldMk cId="221433772" sldId="260"/>
        </pc:sldMkLst>
        <pc:spChg chg="mod">
          <ac:chgData name="NGUYEN TIEN THANH 20192081" userId="c72f1eda-ba82-4073-8ac3-cc143bdff445" providerId="ADAL" clId="{7A910504-7808-45D7-87F0-BC2E7CF650B6}" dt="2023-06-29T07:18:20.394" v="1049" actId="20577"/>
          <ac:spMkLst>
            <pc:docMk/>
            <pc:sldMk cId="221433772" sldId="260"/>
            <ac:spMk id="2" creationId="{EF9B3AB5-95DF-4273-871C-843529DB7255}"/>
          </ac:spMkLst>
        </pc:spChg>
        <pc:spChg chg="del">
          <ac:chgData name="NGUYEN TIEN THANH 20192081" userId="c72f1eda-ba82-4073-8ac3-cc143bdff445" providerId="ADAL" clId="{7A910504-7808-45D7-87F0-BC2E7CF650B6}" dt="2023-06-29T07:15:45.225" v="786" actId="478"/>
          <ac:spMkLst>
            <pc:docMk/>
            <pc:sldMk cId="221433772" sldId="260"/>
            <ac:spMk id="3" creationId="{3573E091-9DCD-4DE7-96D1-A93E44E0F5B9}"/>
          </ac:spMkLst>
        </pc:spChg>
        <pc:spChg chg="add del mod">
          <ac:chgData name="NGUYEN TIEN THANH 20192081" userId="c72f1eda-ba82-4073-8ac3-cc143bdff445" providerId="ADAL" clId="{7A910504-7808-45D7-87F0-BC2E7CF650B6}" dt="2023-06-29T07:15:53.683" v="790"/>
          <ac:spMkLst>
            <pc:docMk/>
            <pc:sldMk cId="221433772" sldId="260"/>
            <ac:spMk id="5" creationId="{4EFCE5FD-0BC1-C36E-4FA5-2FFF67AEEB2B}"/>
          </ac:spMkLst>
        </pc:spChg>
        <pc:spChg chg="add mod">
          <ac:chgData name="NGUYEN TIEN THANH 20192081" userId="c72f1eda-ba82-4073-8ac3-cc143bdff445" providerId="ADAL" clId="{7A910504-7808-45D7-87F0-BC2E7CF650B6}" dt="2023-06-29T07:18:29.376" v="1051" actId="20577"/>
          <ac:spMkLst>
            <pc:docMk/>
            <pc:sldMk cId="221433772" sldId="260"/>
            <ac:spMk id="6" creationId="{BB1F5253-1BA4-EBC8-671B-0B44EAFDFBEC}"/>
          </ac:spMkLst>
        </pc:spChg>
        <pc:spChg chg="add mod">
          <ac:chgData name="NGUYEN TIEN THANH 20192081" userId="c72f1eda-ba82-4073-8ac3-cc143bdff445" providerId="ADAL" clId="{7A910504-7808-45D7-87F0-BC2E7CF650B6}" dt="2023-06-29T07:29:09.693" v="1565" actId="1076"/>
          <ac:spMkLst>
            <pc:docMk/>
            <pc:sldMk cId="221433772" sldId="260"/>
            <ac:spMk id="7" creationId="{B0FF992A-CE53-07C7-6A27-028D952C315A}"/>
          </ac:spMkLst>
        </pc:spChg>
        <pc:spChg chg="add mod">
          <ac:chgData name="NGUYEN TIEN THANH 20192081" userId="c72f1eda-ba82-4073-8ac3-cc143bdff445" providerId="ADAL" clId="{7A910504-7808-45D7-87F0-BC2E7CF650B6}" dt="2023-06-29T07:28:58.253" v="1562" actId="14100"/>
          <ac:spMkLst>
            <pc:docMk/>
            <pc:sldMk cId="221433772" sldId="260"/>
            <ac:spMk id="8" creationId="{C80AF005-1B1E-25D0-6332-280EE25762A2}"/>
          </ac:spMkLst>
        </pc:spChg>
        <pc:spChg chg="add mod">
          <ac:chgData name="NGUYEN TIEN THANH 20192081" userId="c72f1eda-ba82-4073-8ac3-cc143bdff445" providerId="ADAL" clId="{7A910504-7808-45D7-87F0-BC2E7CF650B6}" dt="2023-06-29T07:29:04.095" v="1563" actId="1076"/>
          <ac:spMkLst>
            <pc:docMk/>
            <pc:sldMk cId="221433772" sldId="260"/>
            <ac:spMk id="9" creationId="{79638D00-FF75-CEC5-FB6C-90ACD4A658B9}"/>
          </ac:spMkLst>
        </pc:spChg>
        <pc:spChg chg="add mod">
          <ac:chgData name="NGUYEN TIEN THANH 20192081" userId="c72f1eda-ba82-4073-8ac3-cc143bdff445" providerId="ADAL" clId="{7A910504-7808-45D7-87F0-BC2E7CF650B6}" dt="2023-06-29T07:29:06.453" v="1564" actId="1076"/>
          <ac:spMkLst>
            <pc:docMk/>
            <pc:sldMk cId="221433772" sldId="260"/>
            <ac:spMk id="10" creationId="{C80AF005-1B1E-25D0-6332-280EE25762A2}"/>
          </ac:spMkLst>
        </pc:spChg>
        <pc:spChg chg="add mod">
          <ac:chgData name="NGUYEN TIEN THANH 20192081" userId="c72f1eda-ba82-4073-8ac3-cc143bdff445" providerId="ADAL" clId="{7A910504-7808-45D7-87F0-BC2E7CF650B6}" dt="2023-06-29T07:31:59.483" v="1778" actId="14100"/>
          <ac:spMkLst>
            <pc:docMk/>
            <pc:sldMk cId="221433772" sldId="260"/>
            <ac:spMk id="17" creationId="{77E3218C-C9BB-1585-8E64-E65CD411426E}"/>
          </ac:spMkLst>
        </pc:spChg>
        <pc:spChg chg="add mod">
          <ac:chgData name="NGUYEN TIEN THANH 20192081" userId="c72f1eda-ba82-4073-8ac3-cc143bdff445" providerId="ADAL" clId="{7A910504-7808-45D7-87F0-BC2E7CF650B6}" dt="2023-06-29T07:31:55.011" v="1777" actId="1076"/>
          <ac:spMkLst>
            <pc:docMk/>
            <pc:sldMk cId="221433772" sldId="260"/>
            <ac:spMk id="23" creationId="{FB6CD93B-FAFD-C26D-CFC1-77015EFF5EDE}"/>
          </ac:spMkLst>
        </pc:spChg>
        <pc:picChg chg="add mod">
          <ac:chgData name="NGUYEN TIEN THANH 20192081" userId="c72f1eda-ba82-4073-8ac3-cc143bdff445" providerId="ADAL" clId="{7A910504-7808-45D7-87F0-BC2E7CF650B6}" dt="2023-06-29T07:32:03.268" v="1779" actId="1076"/>
          <ac:picMkLst>
            <pc:docMk/>
            <pc:sldMk cId="221433772" sldId="260"/>
            <ac:picMk id="2050" creationId="{04DF432A-84E0-6B15-686E-ED56C93AA621}"/>
          </ac:picMkLst>
        </pc:picChg>
        <pc:picChg chg="add mod">
          <ac:chgData name="NGUYEN TIEN THANH 20192081" userId="c72f1eda-ba82-4073-8ac3-cc143bdff445" providerId="ADAL" clId="{7A910504-7808-45D7-87F0-BC2E7CF650B6}" dt="2023-06-29T07:33:34.884" v="1784" actId="1076"/>
          <ac:picMkLst>
            <pc:docMk/>
            <pc:sldMk cId="221433772" sldId="260"/>
            <ac:picMk id="2052" creationId="{582185AA-8E9F-71C6-339B-B9788A9E4DDD}"/>
          </ac:picMkLst>
        </pc:picChg>
        <pc:cxnChg chg="add mod">
          <ac:chgData name="NGUYEN TIEN THANH 20192081" userId="c72f1eda-ba82-4073-8ac3-cc143bdff445" providerId="ADAL" clId="{7A910504-7808-45D7-87F0-BC2E7CF650B6}" dt="2023-06-29T07:29:09.693" v="1565" actId="1076"/>
          <ac:cxnSpMkLst>
            <pc:docMk/>
            <pc:sldMk cId="221433772" sldId="260"/>
            <ac:cxnSpMk id="12" creationId="{811F6D9C-87F6-43D7-1DA5-7696C70B22A2}"/>
          </ac:cxnSpMkLst>
        </pc:cxnChg>
        <pc:cxnChg chg="add mod">
          <ac:chgData name="NGUYEN TIEN THANH 20192081" userId="c72f1eda-ba82-4073-8ac3-cc143bdff445" providerId="ADAL" clId="{7A910504-7808-45D7-87F0-BC2E7CF650B6}" dt="2023-06-29T07:29:09.693" v="1565" actId="1076"/>
          <ac:cxnSpMkLst>
            <pc:docMk/>
            <pc:sldMk cId="221433772" sldId="260"/>
            <ac:cxnSpMk id="14" creationId="{D1FEDDC2-91E0-E022-7091-DC6EF3465081}"/>
          </ac:cxnSpMkLst>
        </pc:cxnChg>
        <pc:cxnChg chg="add mod">
          <ac:chgData name="NGUYEN TIEN THANH 20192081" userId="c72f1eda-ba82-4073-8ac3-cc143bdff445" providerId="ADAL" clId="{7A910504-7808-45D7-87F0-BC2E7CF650B6}" dt="2023-06-29T07:29:09.693" v="1565" actId="1076"/>
          <ac:cxnSpMkLst>
            <pc:docMk/>
            <pc:sldMk cId="221433772" sldId="260"/>
            <ac:cxnSpMk id="16" creationId="{F3609333-B02B-89D0-D9FC-DD4F2134DD09}"/>
          </ac:cxnSpMkLst>
        </pc:cxnChg>
      </pc:sldChg>
      <pc:sldChg chg="addSp delSp modSp mod ord">
        <pc:chgData name="NGUYEN TIEN THANH 20192081" userId="c72f1eda-ba82-4073-8ac3-cc143bdff445" providerId="ADAL" clId="{7A910504-7808-45D7-87F0-BC2E7CF650B6}" dt="2023-07-08T09:06:54.456" v="2623" actId="1076"/>
        <pc:sldMkLst>
          <pc:docMk/>
          <pc:sldMk cId="64084651" sldId="261"/>
        </pc:sldMkLst>
        <pc:spChg chg="del">
          <ac:chgData name="NGUYEN TIEN THANH 20192081" userId="c72f1eda-ba82-4073-8ac3-cc143bdff445" providerId="ADAL" clId="{7A910504-7808-45D7-87F0-BC2E7CF650B6}" dt="2023-06-29T08:15:26.203" v="2201" actId="478"/>
          <ac:spMkLst>
            <pc:docMk/>
            <pc:sldMk cId="64084651" sldId="261"/>
            <ac:spMk id="2" creationId="{4FB6CB3A-046A-4C56-A02D-DBF672421CAF}"/>
          </ac:spMkLst>
        </pc:spChg>
        <pc:spChg chg="del">
          <ac:chgData name="NGUYEN TIEN THANH 20192081" userId="c72f1eda-ba82-4073-8ac3-cc143bdff445" providerId="ADAL" clId="{7A910504-7808-45D7-87F0-BC2E7CF650B6}" dt="2023-06-29T08:15:23.423" v="2199" actId="478"/>
          <ac:spMkLst>
            <pc:docMk/>
            <pc:sldMk cId="64084651" sldId="261"/>
            <ac:spMk id="3" creationId="{C8196C5E-7B93-4E81-B617-CD97C06D6032}"/>
          </ac:spMkLst>
        </pc:spChg>
        <pc:spChg chg="del">
          <ac:chgData name="NGUYEN TIEN THANH 20192081" userId="c72f1eda-ba82-4073-8ac3-cc143bdff445" providerId="ADAL" clId="{7A910504-7808-45D7-87F0-BC2E7CF650B6}" dt="2023-06-29T08:15:24.877" v="2200" actId="478"/>
          <ac:spMkLst>
            <pc:docMk/>
            <pc:sldMk cId="64084651" sldId="261"/>
            <ac:spMk id="4" creationId="{377CB842-AD15-4F5A-8EF5-EBD6CE5F54A3}"/>
          </ac:spMkLst>
        </pc:spChg>
        <pc:spChg chg="add mod">
          <ac:chgData name="NGUYEN TIEN THANH 20192081" userId="c72f1eda-ba82-4073-8ac3-cc143bdff445" providerId="ADAL" clId="{7A910504-7808-45D7-87F0-BC2E7CF650B6}" dt="2023-06-29T08:15:27.043" v="2202"/>
          <ac:spMkLst>
            <pc:docMk/>
            <pc:sldMk cId="64084651" sldId="261"/>
            <ac:spMk id="6" creationId="{9ADB3CF4-EACC-CFA4-9CE4-A770FB491505}"/>
          </ac:spMkLst>
        </pc:spChg>
        <pc:spChg chg="add mod">
          <ac:chgData name="NGUYEN TIEN THANH 20192081" userId="c72f1eda-ba82-4073-8ac3-cc143bdff445" providerId="ADAL" clId="{7A910504-7808-45D7-87F0-BC2E7CF650B6}" dt="2023-06-29T08:15:33.974" v="2204" actId="1076"/>
          <ac:spMkLst>
            <pc:docMk/>
            <pc:sldMk cId="64084651" sldId="261"/>
            <ac:spMk id="7" creationId="{BE891E48-DDB7-9D63-2859-8A69C793C4FA}"/>
          </ac:spMkLst>
        </pc:spChg>
        <pc:spChg chg="add mod">
          <ac:chgData name="NGUYEN TIEN THANH 20192081" userId="c72f1eda-ba82-4073-8ac3-cc143bdff445" providerId="ADAL" clId="{7A910504-7808-45D7-87F0-BC2E7CF650B6}" dt="2023-06-29T08:15:36.189" v="2205" actId="1076"/>
          <ac:spMkLst>
            <pc:docMk/>
            <pc:sldMk cId="64084651" sldId="261"/>
            <ac:spMk id="8" creationId="{84E1DC34-B29E-A229-29CC-E8FC4316E910}"/>
          </ac:spMkLst>
        </pc:spChg>
        <pc:picChg chg="add del mod">
          <ac:chgData name="NGUYEN TIEN THANH 20192081" userId="c72f1eda-ba82-4073-8ac3-cc143bdff445" providerId="ADAL" clId="{7A910504-7808-45D7-87F0-BC2E7CF650B6}" dt="2023-07-08T09:06:28.903" v="2620" actId="478"/>
          <ac:picMkLst>
            <pc:docMk/>
            <pc:sldMk cId="64084651" sldId="261"/>
            <ac:picMk id="2" creationId="{3215D473-636F-CE19-540F-842E51FAFADD}"/>
          </ac:picMkLst>
        </pc:picChg>
        <pc:picChg chg="add mod">
          <ac:chgData name="NGUYEN TIEN THANH 20192081" userId="c72f1eda-ba82-4073-8ac3-cc143bdff445" providerId="ADAL" clId="{7A910504-7808-45D7-87F0-BC2E7CF650B6}" dt="2023-07-08T09:06:54.456" v="2623" actId="1076"/>
          <ac:picMkLst>
            <pc:docMk/>
            <pc:sldMk cId="64084651" sldId="261"/>
            <ac:picMk id="4" creationId="{5CF455CA-2873-1393-5F2C-47FF1F9331B3}"/>
          </ac:picMkLst>
        </pc:picChg>
      </pc:sldChg>
      <pc:sldChg chg="del">
        <pc:chgData name="NGUYEN TIEN THANH 20192081" userId="c72f1eda-ba82-4073-8ac3-cc143bdff445" providerId="ADAL" clId="{7A910504-7808-45D7-87F0-BC2E7CF650B6}" dt="2023-06-29T07:15:07.342" v="782" actId="47"/>
        <pc:sldMkLst>
          <pc:docMk/>
          <pc:sldMk cId="485500544" sldId="263"/>
        </pc:sldMkLst>
      </pc:sldChg>
      <pc:sldChg chg="del">
        <pc:chgData name="NGUYEN TIEN THANH 20192081" userId="c72f1eda-ba82-4073-8ac3-cc143bdff445" providerId="ADAL" clId="{7A910504-7808-45D7-87F0-BC2E7CF650B6}" dt="2023-07-08T09:16:51.405" v="2671" actId="47"/>
        <pc:sldMkLst>
          <pc:docMk/>
          <pc:sldMk cId="2287700220" sldId="264"/>
        </pc:sldMkLst>
      </pc:sldChg>
      <pc:sldChg chg="del">
        <pc:chgData name="NGUYEN TIEN THANH 20192081" userId="c72f1eda-ba82-4073-8ac3-cc143bdff445" providerId="ADAL" clId="{7A910504-7808-45D7-87F0-BC2E7CF650B6}" dt="2023-07-08T09:16:52.165" v="2672" actId="47"/>
        <pc:sldMkLst>
          <pc:docMk/>
          <pc:sldMk cId="3092516354" sldId="265"/>
        </pc:sldMkLst>
      </pc:sldChg>
      <pc:sldChg chg="del">
        <pc:chgData name="NGUYEN TIEN THANH 20192081" userId="c72f1eda-ba82-4073-8ac3-cc143bdff445" providerId="ADAL" clId="{7A910504-7808-45D7-87F0-BC2E7CF650B6}" dt="2023-07-08T09:16:52.797" v="2673" actId="47"/>
        <pc:sldMkLst>
          <pc:docMk/>
          <pc:sldMk cId="428433212" sldId="266"/>
        </pc:sldMkLst>
      </pc:sldChg>
      <pc:sldChg chg="del ord">
        <pc:chgData name="NGUYEN TIEN THANH 20192081" userId="c72f1eda-ba82-4073-8ac3-cc143bdff445" providerId="ADAL" clId="{7A910504-7808-45D7-87F0-BC2E7CF650B6}" dt="2023-07-08T09:16:50.292" v="2670" actId="47"/>
        <pc:sldMkLst>
          <pc:docMk/>
          <pc:sldMk cId="3001568464" sldId="267"/>
        </pc:sldMkLst>
      </pc:sldChg>
      <pc:sldChg chg="del">
        <pc:chgData name="NGUYEN TIEN THANH 20192081" userId="c72f1eda-ba82-4073-8ac3-cc143bdff445" providerId="ADAL" clId="{7A910504-7808-45D7-87F0-BC2E7CF650B6}" dt="2023-06-29T07:15:16.848" v="785" actId="47"/>
        <pc:sldMkLst>
          <pc:docMk/>
          <pc:sldMk cId="3594598399" sldId="268"/>
        </pc:sldMkLst>
      </pc:sldChg>
      <pc:sldChg chg="addSp delSp modSp mod">
        <pc:chgData name="NGUYEN TIEN THANH 20192081" userId="c72f1eda-ba82-4073-8ac3-cc143bdff445" providerId="ADAL" clId="{7A910504-7808-45D7-87F0-BC2E7CF650B6}" dt="2023-07-08T09:17:42.120" v="2675" actId="20577"/>
        <pc:sldMkLst>
          <pc:docMk/>
          <pc:sldMk cId="3896012869" sldId="269"/>
        </pc:sldMkLst>
        <pc:spChg chg="add mod">
          <ac:chgData name="NGUYEN TIEN THANH 20192081" userId="c72f1eda-ba82-4073-8ac3-cc143bdff445" providerId="ADAL" clId="{7A910504-7808-45D7-87F0-BC2E7CF650B6}" dt="2023-06-29T07:12:29.257" v="352" actId="571"/>
          <ac:spMkLst>
            <pc:docMk/>
            <pc:sldMk cId="3896012869" sldId="269"/>
            <ac:spMk id="6" creationId="{E4876F0E-6F25-5559-33C6-B172B2FDF5DB}"/>
          </ac:spMkLst>
        </pc:spChg>
        <pc:spChg chg="mod">
          <ac:chgData name="NGUYEN TIEN THANH 20192081" userId="c72f1eda-ba82-4073-8ac3-cc143bdff445" providerId="ADAL" clId="{7A910504-7808-45D7-87F0-BC2E7CF650B6}" dt="2023-06-29T07:12:40.138" v="354" actId="1076"/>
          <ac:spMkLst>
            <pc:docMk/>
            <pc:sldMk cId="3896012869" sldId="269"/>
            <ac:spMk id="52" creationId="{F778CD35-8EAA-6AEE-EAE5-AA3F868A730A}"/>
          </ac:spMkLst>
        </pc:spChg>
        <pc:spChg chg="mod">
          <ac:chgData name="NGUYEN TIEN THANH 20192081" userId="c72f1eda-ba82-4073-8ac3-cc143bdff445" providerId="ADAL" clId="{7A910504-7808-45D7-87F0-BC2E7CF650B6}" dt="2023-07-08T09:17:42.120" v="2675" actId="20577"/>
          <ac:spMkLst>
            <pc:docMk/>
            <pc:sldMk cId="3896012869" sldId="269"/>
            <ac:spMk id="53" creationId="{3E961E93-4FF2-6262-6E23-E9868FF90124}"/>
          </ac:spMkLst>
        </pc:spChg>
        <pc:spChg chg="mod">
          <ac:chgData name="NGUYEN TIEN THANH 20192081" userId="c72f1eda-ba82-4073-8ac3-cc143bdff445" providerId="ADAL" clId="{7A910504-7808-45D7-87F0-BC2E7CF650B6}" dt="2023-06-29T07:13:15.796" v="430" actId="20577"/>
          <ac:spMkLst>
            <pc:docMk/>
            <pc:sldMk cId="3896012869" sldId="269"/>
            <ac:spMk id="54" creationId="{BD1FB100-5B20-6E9B-34F4-D6345649587F}"/>
          </ac:spMkLst>
        </pc:spChg>
        <pc:spChg chg="del">
          <ac:chgData name="NGUYEN TIEN THANH 20192081" userId="c72f1eda-ba82-4073-8ac3-cc143bdff445" providerId="ADAL" clId="{7A910504-7808-45D7-87F0-BC2E7CF650B6}" dt="2023-06-29T07:12:02.158" v="346" actId="478"/>
          <ac:spMkLst>
            <pc:docMk/>
            <pc:sldMk cId="3896012869" sldId="269"/>
            <ac:spMk id="55" creationId="{1A0BDC1C-37B1-0CAB-9F02-07F7E57AC80D}"/>
          </ac:spMkLst>
        </pc:spChg>
        <pc:spChg chg="del mod">
          <ac:chgData name="NGUYEN TIEN THANH 20192081" userId="c72f1eda-ba82-4073-8ac3-cc143bdff445" providerId="ADAL" clId="{7A910504-7808-45D7-87F0-BC2E7CF650B6}" dt="2023-06-29T07:11:58.276" v="343" actId="478"/>
          <ac:spMkLst>
            <pc:docMk/>
            <pc:sldMk cId="3896012869" sldId="269"/>
            <ac:spMk id="56" creationId="{665E698F-A0A3-E399-E642-146907C8132B}"/>
          </ac:spMkLst>
        </pc:spChg>
        <pc:spChg chg="del mod">
          <ac:chgData name="NGUYEN TIEN THANH 20192081" userId="c72f1eda-ba82-4073-8ac3-cc143bdff445" providerId="ADAL" clId="{7A910504-7808-45D7-87F0-BC2E7CF650B6}" dt="2023-06-29T07:11:51.375" v="338" actId="478"/>
          <ac:spMkLst>
            <pc:docMk/>
            <pc:sldMk cId="3896012869" sldId="269"/>
            <ac:spMk id="105" creationId="{E1A704AF-0BF6-F329-1F8D-F3632E64A7D8}"/>
          </ac:spMkLst>
        </pc:spChg>
        <pc:spChg chg="del">
          <ac:chgData name="NGUYEN TIEN THANH 20192081" userId="c72f1eda-ba82-4073-8ac3-cc143bdff445" providerId="ADAL" clId="{7A910504-7808-45D7-87F0-BC2E7CF650B6}" dt="2023-06-29T07:11:55.307" v="341" actId="478"/>
          <ac:spMkLst>
            <pc:docMk/>
            <pc:sldMk cId="3896012869" sldId="269"/>
            <ac:spMk id="106" creationId="{86733DF8-49EE-3AB7-7B65-5B491760BC35}"/>
          </ac:spMkLst>
        </pc:spChg>
        <pc:spChg chg="mod">
          <ac:chgData name="NGUYEN TIEN THANH 20192081" userId="c72f1eda-ba82-4073-8ac3-cc143bdff445" providerId="ADAL" clId="{7A910504-7808-45D7-87F0-BC2E7CF650B6}" dt="2023-06-29T07:12:17.083" v="349" actId="1076"/>
          <ac:spMkLst>
            <pc:docMk/>
            <pc:sldMk cId="3896012869" sldId="269"/>
            <ac:spMk id="120" creationId="{2C794304-D365-BAA3-1E77-7A6A53D5CE96}"/>
          </ac:spMkLst>
        </pc:spChg>
        <pc:spChg chg="mod">
          <ac:chgData name="NGUYEN TIEN THANH 20192081" userId="c72f1eda-ba82-4073-8ac3-cc143bdff445" providerId="ADAL" clId="{7A910504-7808-45D7-87F0-BC2E7CF650B6}" dt="2023-06-29T07:12:54.596" v="356" actId="1076"/>
          <ac:spMkLst>
            <pc:docMk/>
            <pc:sldMk cId="3896012869" sldId="269"/>
            <ac:spMk id="121" creationId="{2425B451-E924-709E-10DC-E3A2460D4ABC}"/>
          </ac:spMkLst>
        </pc:spChg>
        <pc:spChg chg="mod">
          <ac:chgData name="NGUYEN TIEN THANH 20192081" userId="c72f1eda-ba82-4073-8ac3-cc143bdff445" providerId="ADAL" clId="{7A910504-7808-45D7-87F0-BC2E7CF650B6}" dt="2023-06-29T07:12:48.893" v="355" actId="1076"/>
          <ac:spMkLst>
            <pc:docMk/>
            <pc:sldMk cId="3896012869" sldId="269"/>
            <ac:spMk id="122" creationId="{DAED2004-F960-DB71-796F-D43165E1965E}"/>
          </ac:spMkLst>
        </pc:spChg>
        <pc:spChg chg="del">
          <ac:chgData name="NGUYEN TIEN THANH 20192081" userId="c72f1eda-ba82-4073-8ac3-cc143bdff445" providerId="ADAL" clId="{7A910504-7808-45D7-87F0-BC2E7CF650B6}" dt="2023-06-29T07:12:03.941" v="347" actId="478"/>
          <ac:spMkLst>
            <pc:docMk/>
            <pc:sldMk cId="3896012869" sldId="269"/>
            <ac:spMk id="123" creationId="{E2C8FE68-51B3-1255-0922-2548479A73C2}"/>
          </ac:spMkLst>
        </pc:spChg>
        <pc:spChg chg="del">
          <ac:chgData name="NGUYEN TIEN THANH 20192081" userId="c72f1eda-ba82-4073-8ac3-cc143bdff445" providerId="ADAL" clId="{7A910504-7808-45D7-87F0-BC2E7CF650B6}" dt="2023-06-29T07:12:00.755" v="345" actId="478"/>
          <ac:spMkLst>
            <pc:docMk/>
            <pc:sldMk cId="3896012869" sldId="269"/>
            <ac:spMk id="124" creationId="{DA65B571-2122-DB74-D120-E3D492ECB98C}"/>
          </ac:spMkLst>
        </pc:spChg>
        <pc:grpChg chg="add del mod">
          <ac:chgData name="NGUYEN TIEN THANH 20192081" userId="c72f1eda-ba82-4073-8ac3-cc143bdff445" providerId="ADAL" clId="{7A910504-7808-45D7-87F0-BC2E7CF650B6}" dt="2023-06-29T07:12:17.083" v="349" actId="1076"/>
          <ac:grpSpMkLst>
            <pc:docMk/>
            <pc:sldMk cId="3896012869" sldId="269"/>
            <ac:grpSpMk id="109" creationId="{A4FB6865-F9E6-0053-26F5-1286A5BF8C74}"/>
          </ac:grpSpMkLst>
        </pc:grpChg>
        <pc:cxnChg chg="mod">
          <ac:chgData name="NGUYEN TIEN THANH 20192081" userId="c72f1eda-ba82-4073-8ac3-cc143bdff445" providerId="ADAL" clId="{7A910504-7808-45D7-87F0-BC2E7CF650B6}" dt="2023-06-29T07:12:40.138" v="354" actId="1076"/>
          <ac:cxnSpMkLst>
            <pc:docMk/>
            <pc:sldMk cId="3896012869" sldId="269"/>
            <ac:cxnSpMk id="111" creationId="{EB693FDC-4F87-B909-B7EA-FD2A4E926A62}"/>
          </ac:cxnSpMkLst>
        </pc:cxnChg>
        <pc:cxnChg chg="mod">
          <ac:chgData name="NGUYEN TIEN THANH 20192081" userId="c72f1eda-ba82-4073-8ac3-cc143bdff445" providerId="ADAL" clId="{7A910504-7808-45D7-87F0-BC2E7CF650B6}" dt="2023-06-29T07:12:32.513" v="353" actId="1076"/>
          <ac:cxnSpMkLst>
            <pc:docMk/>
            <pc:sldMk cId="3896012869" sldId="269"/>
            <ac:cxnSpMk id="113" creationId="{D229A814-147E-B63F-2502-9B5DD4555204}"/>
          </ac:cxnSpMkLst>
        </pc:cxnChg>
        <pc:cxnChg chg="mod">
          <ac:chgData name="NGUYEN TIEN THANH 20192081" userId="c72f1eda-ba82-4073-8ac3-cc143bdff445" providerId="ADAL" clId="{7A910504-7808-45D7-87F0-BC2E7CF650B6}" dt="2023-06-29T07:12:24.043" v="350" actId="1076"/>
          <ac:cxnSpMkLst>
            <pc:docMk/>
            <pc:sldMk cId="3896012869" sldId="269"/>
            <ac:cxnSpMk id="115" creationId="{69FEB33E-2A46-A0A9-174F-D1B1E7B61E92}"/>
          </ac:cxnSpMkLst>
        </pc:cxnChg>
        <pc:cxnChg chg="del mod">
          <ac:chgData name="NGUYEN TIEN THANH 20192081" userId="c72f1eda-ba82-4073-8ac3-cc143bdff445" providerId="ADAL" clId="{7A910504-7808-45D7-87F0-BC2E7CF650B6}" dt="2023-06-29T07:11:49.066" v="336" actId="478"/>
          <ac:cxnSpMkLst>
            <pc:docMk/>
            <pc:sldMk cId="3896012869" sldId="269"/>
            <ac:cxnSpMk id="117" creationId="{6DB28FB1-02DE-ED38-E6D6-3FBF8AA9144D}"/>
          </ac:cxnSpMkLst>
        </pc:cxnChg>
        <pc:cxnChg chg="del mod">
          <ac:chgData name="NGUYEN TIEN THANH 20192081" userId="c72f1eda-ba82-4073-8ac3-cc143bdff445" providerId="ADAL" clId="{7A910504-7808-45D7-87F0-BC2E7CF650B6}" dt="2023-06-29T07:11:59.907" v="344" actId="478"/>
          <ac:cxnSpMkLst>
            <pc:docMk/>
            <pc:sldMk cId="3896012869" sldId="269"/>
            <ac:cxnSpMk id="119" creationId="{287CD730-D9C3-F796-7F81-B0F52E86E39F}"/>
          </ac:cxnSpMkLst>
        </pc:cxnChg>
      </pc:sldChg>
      <pc:sldChg chg="addSp delSp modSp mod">
        <pc:chgData name="NGUYEN TIEN THANH 20192081" userId="c72f1eda-ba82-4073-8ac3-cc143bdff445" providerId="ADAL" clId="{7A910504-7808-45D7-87F0-BC2E7CF650B6}" dt="2023-07-08T08:38:16.656" v="2278" actId="1076"/>
        <pc:sldMkLst>
          <pc:docMk/>
          <pc:sldMk cId="882792359" sldId="270"/>
        </pc:sldMkLst>
        <pc:spChg chg="mod">
          <ac:chgData name="NGUYEN TIEN THANH 20192081" userId="c72f1eda-ba82-4073-8ac3-cc143bdff445" providerId="ADAL" clId="{7A910504-7808-45D7-87F0-BC2E7CF650B6}" dt="2023-06-29T07:14:15.778" v="655" actId="20577"/>
          <ac:spMkLst>
            <pc:docMk/>
            <pc:sldMk cId="882792359" sldId="270"/>
            <ac:spMk id="2" creationId="{EF9B3AB5-95DF-4273-871C-843529DB7255}"/>
          </ac:spMkLst>
        </pc:spChg>
        <pc:spChg chg="del">
          <ac:chgData name="NGUYEN TIEN THANH 20192081" userId="c72f1eda-ba82-4073-8ac3-cc143bdff445" providerId="ADAL" clId="{7A910504-7808-45D7-87F0-BC2E7CF650B6}" dt="2023-07-08T08:34:59.983" v="2207" actId="478"/>
          <ac:spMkLst>
            <pc:docMk/>
            <pc:sldMk cId="882792359" sldId="270"/>
            <ac:spMk id="3" creationId="{3573E091-9DCD-4DE7-96D1-A93E44E0F5B9}"/>
          </ac:spMkLst>
        </pc:spChg>
        <pc:spChg chg="add mod">
          <ac:chgData name="NGUYEN TIEN THANH 20192081" userId="c72f1eda-ba82-4073-8ac3-cc143bdff445" providerId="ADAL" clId="{7A910504-7808-45D7-87F0-BC2E7CF650B6}" dt="2023-07-08T08:36:02.947" v="2265" actId="1076"/>
          <ac:spMkLst>
            <pc:docMk/>
            <pc:sldMk cId="882792359" sldId="270"/>
            <ac:spMk id="6" creationId="{6489D13D-EF8F-0664-6AD6-60666804EB20}"/>
          </ac:spMkLst>
        </pc:spChg>
        <pc:graphicFrameChg chg="add mod modGraphic">
          <ac:chgData name="NGUYEN TIEN THANH 20192081" userId="c72f1eda-ba82-4073-8ac3-cc143bdff445" providerId="ADAL" clId="{7A910504-7808-45D7-87F0-BC2E7CF650B6}" dt="2023-07-08T08:38:16.656" v="2278" actId="1076"/>
          <ac:graphicFrameMkLst>
            <pc:docMk/>
            <pc:sldMk cId="882792359" sldId="270"/>
            <ac:graphicFrameMk id="7" creationId="{FE123CCE-4E39-EE92-ADAD-4721814CECE0}"/>
          </ac:graphicFrameMkLst>
        </pc:graphicFrameChg>
        <pc:picChg chg="add mod">
          <ac:chgData name="NGUYEN TIEN THANH 20192081" userId="c72f1eda-ba82-4073-8ac3-cc143bdff445" providerId="ADAL" clId="{7A910504-7808-45D7-87F0-BC2E7CF650B6}" dt="2023-07-08T08:37:15.767" v="2275" actId="1076"/>
          <ac:picMkLst>
            <pc:docMk/>
            <pc:sldMk cId="882792359" sldId="270"/>
            <ac:picMk id="5" creationId="{56614588-3E6D-92C8-F555-9F241706F9D4}"/>
          </ac:picMkLst>
        </pc:picChg>
      </pc:sldChg>
      <pc:sldChg chg="del">
        <pc:chgData name="NGUYEN TIEN THANH 20192081" userId="c72f1eda-ba82-4073-8ac3-cc143bdff445" providerId="ADAL" clId="{7A910504-7808-45D7-87F0-BC2E7CF650B6}" dt="2023-06-29T07:14:56.697" v="777" actId="47"/>
        <pc:sldMkLst>
          <pc:docMk/>
          <pc:sldMk cId="55075471" sldId="271"/>
        </pc:sldMkLst>
      </pc:sldChg>
      <pc:sldChg chg="addSp delSp modSp mod">
        <pc:chgData name="NGUYEN TIEN THANH 20192081" userId="c72f1eda-ba82-4073-8ac3-cc143bdff445" providerId="ADAL" clId="{7A910504-7808-45D7-87F0-BC2E7CF650B6}" dt="2023-07-08T09:16:36.846" v="2664" actId="20577"/>
        <pc:sldMkLst>
          <pc:docMk/>
          <pc:sldMk cId="3551000128" sldId="272"/>
        </pc:sldMkLst>
        <pc:spChg chg="mod">
          <ac:chgData name="NGUYEN TIEN THANH 20192081" userId="c72f1eda-ba82-4073-8ac3-cc143bdff445" providerId="ADAL" clId="{7A910504-7808-45D7-87F0-BC2E7CF650B6}" dt="2023-07-08T09:16:36.846" v="2664" actId="20577"/>
          <ac:spMkLst>
            <pc:docMk/>
            <pc:sldMk cId="3551000128" sldId="272"/>
            <ac:spMk id="2" creationId="{EF9B3AB5-95DF-4273-871C-843529DB7255}"/>
          </ac:spMkLst>
        </pc:spChg>
        <pc:spChg chg="del">
          <ac:chgData name="NGUYEN TIEN THANH 20192081" userId="c72f1eda-ba82-4073-8ac3-cc143bdff445" providerId="ADAL" clId="{7A910504-7808-45D7-87F0-BC2E7CF650B6}" dt="2023-07-08T09:06:05.515" v="2615" actId="478"/>
          <ac:spMkLst>
            <pc:docMk/>
            <pc:sldMk cId="3551000128" sldId="272"/>
            <ac:spMk id="3" creationId="{3573E091-9DCD-4DE7-96D1-A93E44E0F5B9}"/>
          </ac:spMkLst>
        </pc:spChg>
        <pc:spChg chg="add">
          <ac:chgData name="NGUYEN TIEN THANH 20192081" userId="c72f1eda-ba82-4073-8ac3-cc143bdff445" providerId="ADAL" clId="{7A910504-7808-45D7-87F0-BC2E7CF650B6}" dt="2023-07-08T09:11:37.102" v="2626"/>
          <ac:spMkLst>
            <pc:docMk/>
            <pc:sldMk cId="3551000128" sldId="272"/>
            <ac:spMk id="7" creationId="{6FC4E47F-0A5A-9FD8-86D0-59518ABCBFCE}"/>
          </ac:spMkLst>
        </pc:spChg>
        <pc:spChg chg="add del mod">
          <ac:chgData name="NGUYEN TIEN THANH 20192081" userId="c72f1eda-ba82-4073-8ac3-cc143bdff445" providerId="ADAL" clId="{7A910504-7808-45D7-87F0-BC2E7CF650B6}" dt="2023-07-08T09:12:03.412" v="2629" actId="478"/>
          <ac:spMkLst>
            <pc:docMk/>
            <pc:sldMk cId="3551000128" sldId="272"/>
            <ac:spMk id="8" creationId="{3E4A466F-4954-1448-4BE2-F169A36C8026}"/>
          </ac:spMkLst>
        </pc:spChg>
        <pc:spChg chg="add mod">
          <ac:chgData name="NGUYEN TIEN THANH 20192081" userId="c72f1eda-ba82-4073-8ac3-cc143bdff445" providerId="ADAL" clId="{7A910504-7808-45D7-87F0-BC2E7CF650B6}" dt="2023-07-08T09:12:14.467" v="2630"/>
          <ac:spMkLst>
            <pc:docMk/>
            <pc:sldMk cId="3551000128" sldId="272"/>
            <ac:spMk id="9" creationId="{3D24CF1B-6732-374D-C780-A5C67F3EFCB3}"/>
          </ac:spMkLst>
        </pc:spChg>
        <pc:spChg chg="add del mod">
          <ac:chgData name="NGUYEN TIEN THANH 20192081" userId="c72f1eda-ba82-4073-8ac3-cc143bdff445" providerId="ADAL" clId="{7A910504-7808-45D7-87F0-BC2E7CF650B6}" dt="2023-07-08T09:12:29.154" v="2632" actId="478"/>
          <ac:spMkLst>
            <pc:docMk/>
            <pc:sldMk cId="3551000128" sldId="272"/>
            <ac:spMk id="10" creationId="{7B008110-C981-6BC6-E4A2-C7492CE956C8}"/>
          </ac:spMkLst>
        </pc:spChg>
        <pc:spChg chg="add mod">
          <ac:chgData name="NGUYEN TIEN THANH 20192081" userId="c72f1eda-ba82-4073-8ac3-cc143bdff445" providerId="ADAL" clId="{7A910504-7808-45D7-87F0-BC2E7CF650B6}" dt="2023-07-08T09:16:28.081" v="2663" actId="113"/>
          <ac:spMkLst>
            <pc:docMk/>
            <pc:sldMk cId="3551000128" sldId="272"/>
            <ac:spMk id="16" creationId="{2E8DC88B-F5D5-90EA-E627-40B5C9F8EE07}"/>
          </ac:spMkLst>
        </pc:spChg>
        <pc:picChg chg="add del mod">
          <ac:chgData name="NGUYEN TIEN THANH 20192081" userId="c72f1eda-ba82-4073-8ac3-cc143bdff445" providerId="ADAL" clId="{7A910504-7808-45D7-87F0-BC2E7CF650B6}" dt="2023-07-08T09:06:15.436" v="2617" actId="478"/>
          <ac:picMkLst>
            <pc:docMk/>
            <pc:sldMk cId="3551000128" sldId="272"/>
            <ac:picMk id="5" creationId="{18709594-D58A-8342-2D83-C30B8460DC5C}"/>
          </ac:picMkLst>
        </pc:picChg>
        <pc:picChg chg="add del mod">
          <ac:chgData name="NGUYEN TIEN THANH 20192081" userId="c72f1eda-ba82-4073-8ac3-cc143bdff445" providerId="ADAL" clId="{7A910504-7808-45D7-87F0-BC2E7CF650B6}" dt="2023-07-08T09:12:30.930" v="2633" actId="478"/>
          <ac:picMkLst>
            <pc:docMk/>
            <pc:sldMk cId="3551000128" sldId="272"/>
            <ac:picMk id="6" creationId="{F804C504-7BC0-874E-5AA8-AC3B80E4758E}"/>
          </ac:picMkLst>
        </pc:picChg>
        <pc:picChg chg="add mod">
          <ac:chgData name="NGUYEN TIEN THANH 20192081" userId="c72f1eda-ba82-4073-8ac3-cc143bdff445" providerId="ADAL" clId="{7A910504-7808-45D7-87F0-BC2E7CF650B6}" dt="2023-07-08T09:13:19.416" v="2646" actId="1076"/>
          <ac:picMkLst>
            <pc:docMk/>
            <pc:sldMk cId="3551000128" sldId="272"/>
            <ac:picMk id="12" creationId="{B34FE6EF-B3A5-0395-F479-641F1A046261}"/>
          </ac:picMkLst>
        </pc:picChg>
        <pc:picChg chg="add mod">
          <ac:chgData name="NGUYEN TIEN THANH 20192081" userId="c72f1eda-ba82-4073-8ac3-cc143bdff445" providerId="ADAL" clId="{7A910504-7808-45D7-87F0-BC2E7CF650B6}" dt="2023-07-08T09:13:21.235" v="2647" actId="1076"/>
          <ac:picMkLst>
            <pc:docMk/>
            <pc:sldMk cId="3551000128" sldId="272"/>
            <ac:picMk id="14" creationId="{4DDF16BF-D9BB-C725-F7CF-44E15730346B}"/>
          </ac:picMkLst>
        </pc:picChg>
      </pc:sldChg>
      <pc:sldChg chg="addSp delSp modSp add mod">
        <pc:chgData name="NGUYEN TIEN THANH 20192081" userId="c72f1eda-ba82-4073-8ac3-cc143bdff445" providerId="ADAL" clId="{7A910504-7808-45D7-87F0-BC2E7CF650B6}" dt="2023-06-29T07:43:39.624" v="1836" actId="1076"/>
        <pc:sldMkLst>
          <pc:docMk/>
          <pc:sldMk cId="982016534" sldId="273"/>
        </pc:sldMkLst>
        <pc:spChg chg="mod">
          <ac:chgData name="NGUYEN TIEN THANH 20192081" userId="c72f1eda-ba82-4073-8ac3-cc143bdff445" providerId="ADAL" clId="{7A910504-7808-45D7-87F0-BC2E7CF650B6}" dt="2023-06-29T07:18:38.803" v="1056" actId="20577"/>
          <ac:spMkLst>
            <pc:docMk/>
            <pc:sldMk cId="982016534" sldId="273"/>
            <ac:spMk id="2" creationId="{EF9B3AB5-95DF-4273-871C-843529DB7255}"/>
          </ac:spMkLst>
        </pc:spChg>
        <pc:spChg chg="mod">
          <ac:chgData name="NGUYEN TIEN THANH 20192081" userId="c72f1eda-ba82-4073-8ac3-cc143bdff445" providerId="ADAL" clId="{7A910504-7808-45D7-87F0-BC2E7CF650B6}" dt="2023-06-29T07:18:41.805" v="1057" actId="14100"/>
          <ac:spMkLst>
            <pc:docMk/>
            <pc:sldMk cId="982016534" sldId="273"/>
            <ac:spMk id="6" creationId="{BB1F5253-1BA4-EBC8-671B-0B44EAFDFBEC}"/>
          </ac:spMkLst>
        </pc:spChg>
        <pc:spChg chg="add mod">
          <ac:chgData name="NGUYEN TIEN THANH 20192081" userId="c72f1eda-ba82-4073-8ac3-cc143bdff445" providerId="ADAL" clId="{7A910504-7808-45D7-87F0-BC2E7CF650B6}" dt="2023-06-29T07:42:56.859" v="1802" actId="1076"/>
          <ac:spMkLst>
            <pc:docMk/>
            <pc:sldMk cId="982016534" sldId="273"/>
            <ac:spMk id="8" creationId="{8DDCA1B7-63E9-DDB9-BC52-8AB208616E67}"/>
          </ac:spMkLst>
        </pc:spChg>
        <pc:spChg chg="add mod">
          <ac:chgData name="NGUYEN TIEN THANH 20192081" userId="c72f1eda-ba82-4073-8ac3-cc143bdff445" providerId="ADAL" clId="{7A910504-7808-45D7-87F0-BC2E7CF650B6}" dt="2023-06-29T07:43:39.624" v="1836" actId="1076"/>
          <ac:spMkLst>
            <pc:docMk/>
            <pc:sldMk cId="982016534" sldId="273"/>
            <ac:spMk id="10" creationId="{6E75EB0A-9156-1EC3-EFDC-B5B146E54716}"/>
          </ac:spMkLst>
        </pc:spChg>
        <pc:picChg chg="add del mod">
          <ac:chgData name="NGUYEN TIEN THANH 20192081" userId="c72f1eda-ba82-4073-8ac3-cc143bdff445" providerId="ADAL" clId="{7A910504-7808-45D7-87F0-BC2E7CF650B6}" dt="2023-06-29T07:41:55.734" v="1789" actId="478"/>
          <ac:picMkLst>
            <pc:docMk/>
            <pc:sldMk cId="982016534" sldId="273"/>
            <ac:picMk id="3" creationId="{AAA83DD1-D885-11F1-198E-7AC7512EA95C}"/>
          </ac:picMkLst>
        </pc:picChg>
        <pc:picChg chg="add mod">
          <ac:chgData name="NGUYEN TIEN THANH 20192081" userId="c72f1eda-ba82-4073-8ac3-cc143bdff445" providerId="ADAL" clId="{7A910504-7808-45D7-87F0-BC2E7CF650B6}" dt="2023-06-29T07:42:02.500" v="1793" actId="1076"/>
          <ac:picMkLst>
            <pc:docMk/>
            <pc:sldMk cId="982016534" sldId="273"/>
            <ac:picMk id="5" creationId="{C1B77BA4-41D2-E59A-ED99-387CCECF8784}"/>
          </ac:picMkLst>
        </pc:picChg>
      </pc:sldChg>
      <pc:sldChg chg="addSp modSp add mod">
        <pc:chgData name="NGUYEN TIEN THANH 20192081" userId="c72f1eda-ba82-4073-8ac3-cc143bdff445" providerId="ADAL" clId="{7A910504-7808-45D7-87F0-BC2E7CF650B6}" dt="2023-06-29T07:49:50.624" v="1894" actId="1076"/>
        <pc:sldMkLst>
          <pc:docMk/>
          <pc:sldMk cId="2145884206" sldId="274"/>
        </pc:sldMkLst>
        <pc:spChg chg="mod">
          <ac:chgData name="NGUYEN TIEN THANH 20192081" userId="c72f1eda-ba82-4073-8ac3-cc143bdff445" providerId="ADAL" clId="{7A910504-7808-45D7-87F0-BC2E7CF650B6}" dt="2023-06-29T07:18:11.505" v="1045" actId="20577"/>
          <ac:spMkLst>
            <pc:docMk/>
            <pc:sldMk cId="2145884206" sldId="274"/>
            <ac:spMk id="2" creationId="{EF9B3AB5-95DF-4273-871C-843529DB7255}"/>
          </ac:spMkLst>
        </pc:spChg>
        <pc:spChg chg="add mod">
          <ac:chgData name="NGUYEN TIEN THANH 20192081" userId="c72f1eda-ba82-4073-8ac3-cc143bdff445" providerId="ADAL" clId="{7A910504-7808-45D7-87F0-BC2E7CF650B6}" dt="2023-06-29T07:48:33.057" v="1867" actId="1076"/>
          <ac:spMkLst>
            <pc:docMk/>
            <pc:sldMk cId="2145884206" sldId="274"/>
            <ac:spMk id="5" creationId="{C2D265D3-9EDA-EC80-54F4-9A0DA5761F1F}"/>
          </ac:spMkLst>
        </pc:spChg>
        <pc:spChg chg="mod">
          <ac:chgData name="NGUYEN TIEN THANH 20192081" userId="c72f1eda-ba82-4073-8ac3-cc143bdff445" providerId="ADAL" clId="{7A910504-7808-45D7-87F0-BC2E7CF650B6}" dt="2023-06-29T07:18:47.222" v="1058" actId="14100"/>
          <ac:spMkLst>
            <pc:docMk/>
            <pc:sldMk cId="2145884206" sldId="274"/>
            <ac:spMk id="6" creationId="{BB1F5253-1BA4-EBC8-671B-0B44EAFDFBEC}"/>
          </ac:spMkLst>
        </pc:spChg>
        <pc:spChg chg="add mod">
          <ac:chgData name="NGUYEN TIEN THANH 20192081" userId="c72f1eda-ba82-4073-8ac3-cc143bdff445" providerId="ADAL" clId="{7A910504-7808-45D7-87F0-BC2E7CF650B6}" dt="2023-06-29T07:49:35.867" v="1890" actId="14100"/>
          <ac:spMkLst>
            <pc:docMk/>
            <pc:sldMk cId="2145884206" sldId="274"/>
            <ac:spMk id="8" creationId="{0543E7F0-1377-6901-3877-E337899325BE}"/>
          </ac:spMkLst>
        </pc:spChg>
        <pc:picChg chg="add mod">
          <ac:chgData name="NGUYEN TIEN THANH 20192081" userId="c72f1eda-ba82-4073-8ac3-cc143bdff445" providerId="ADAL" clId="{7A910504-7808-45D7-87F0-BC2E7CF650B6}" dt="2023-06-29T07:49:50.624" v="1894" actId="1076"/>
          <ac:picMkLst>
            <pc:docMk/>
            <pc:sldMk cId="2145884206" sldId="274"/>
            <ac:picMk id="9" creationId="{94BE1EDB-44D6-E528-95B7-9DF17FCC024F}"/>
          </ac:picMkLst>
        </pc:picChg>
      </pc:sldChg>
      <pc:sldChg chg="addSp delSp modSp add mod">
        <pc:chgData name="NGUYEN TIEN THANH 20192081" userId="c72f1eda-ba82-4073-8ac3-cc143bdff445" providerId="ADAL" clId="{7A910504-7808-45D7-87F0-BC2E7CF650B6}" dt="2023-06-29T08:06:32.309" v="2198" actId="1076"/>
        <pc:sldMkLst>
          <pc:docMk/>
          <pc:sldMk cId="4196107743" sldId="275"/>
        </pc:sldMkLst>
        <pc:spChg chg="add mod">
          <ac:chgData name="NGUYEN TIEN THANH 20192081" userId="c72f1eda-ba82-4073-8ac3-cc143bdff445" providerId="ADAL" clId="{7A910504-7808-45D7-87F0-BC2E7CF650B6}" dt="2023-06-29T07:50:28.124" v="1901" actId="1076"/>
          <ac:spMkLst>
            <pc:docMk/>
            <pc:sldMk cId="4196107743" sldId="275"/>
            <ac:spMk id="5" creationId="{A70D3624-2938-0C44-A60C-4997555C948D}"/>
          </ac:spMkLst>
        </pc:spChg>
        <pc:spChg chg="add mod">
          <ac:chgData name="NGUYEN TIEN THANH 20192081" userId="c72f1eda-ba82-4073-8ac3-cc143bdff445" providerId="ADAL" clId="{7A910504-7808-45D7-87F0-BC2E7CF650B6}" dt="2023-06-29T07:54:37.925" v="2111" actId="14100"/>
          <ac:spMkLst>
            <pc:docMk/>
            <pc:sldMk cId="4196107743" sldId="275"/>
            <ac:spMk id="9" creationId="{7A3C2B53-F6D1-C357-D891-448B541C4F7D}"/>
          </ac:spMkLst>
        </pc:spChg>
        <pc:picChg chg="add del mod">
          <ac:chgData name="NGUYEN TIEN THANH 20192081" userId="c72f1eda-ba82-4073-8ac3-cc143bdff445" providerId="ADAL" clId="{7A910504-7808-45D7-87F0-BC2E7CF650B6}" dt="2023-06-29T08:06:16.482" v="2192" actId="478"/>
          <ac:picMkLst>
            <pc:docMk/>
            <pc:sldMk cId="4196107743" sldId="275"/>
            <ac:picMk id="7" creationId="{0F754BCE-585E-2FE7-4718-40B4AC26FB81}"/>
          </ac:picMkLst>
        </pc:picChg>
        <pc:picChg chg="add mod">
          <ac:chgData name="NGUYEN TIEN THANH 20192081" userId="c72f1eda-ba82-4073-8ac3-cc143bdff445" providerId="ADAL" clId="{7A910504-7808-45D7-87F0-BC2E7CF650B6}" dt="2023-06-29T07:55:10.888" v="2119" actId="1076"/>
          <ac:picMkLst>
            <pc:docMk/>
            <pc:sldMk cId="4196107743" sldId="275"/>
            <ac:picMk id="10" creationId="{60187D1F-8A5D-0AA3-411E-796066DF517C}"/>
          </ac:picMkLst>
        </pc:picChg>
        <pc:picChg chg="add mod">
          <ac:chgData name="NGUYEN TIEN THANH 20192081" userId="c72f1eda-ba82-4073-8ac3-cc143bdff445" providerId="ADAL" clId="{7A910504-7808-45D7-87F0-BC2E7CF650B6}" dt="2023-06-29T08:06:32.309" v="2198" actId="1076"/>
          <ac:picMkLst>
            <pc:docMk/>
            <pc:sldMk cId="4196107743" sldId="275"/>
            <ac:picMk id="4098" creationId="{BBDAADBF-8302-6A8A-2C45-6873BDD82264}"/>
          </ac:picMkLst>
        </pc:picChg>
      </pc:sldChg>
      <pc:sldChg chg="addSp modSp add mod">
        <pc:chgData name="NGUYEN TIEN THANH 20192081" userId="c72f1eda-ba82-4073-8ac3-cc143bdff445" providerId="ADAL" clId="{7A910504-7808-45D7-87F0-BC2E7CF650B6}" dt="2023-06-29T08:01:36.912" v="2157" actId="1076"/>
        <pc:sldMkLst>
          <pc:docMk/>
          <pc:sldMk cId="3218709852" sldId="276"/>
        </pc:sldMkLst>
        <pc:spChg chg="add mod">
          <ac:chgData name="NGUYEN TIEN THANH 20192081" userId="c72f1eda-ba82-4073-8ac3-cc143bdff445" providerId="ADAL" clId="{7A910504-7808-45D7-87F0-BC2E7CF650B6}" dt="2023-06-29T07:55:52.722" v="2126" actId="1076"/>
          <ac:spMkLst>
            <pc:docMk/>
            <pc:sldMk cId="3218709852" sldId="276"/>
            <ac:spMk id="5" creationId="{8BEBC8F6-1C91-E10B-B84A-4463CE48B834}"/>
          </ac:spMkLst>
        </pc:spChg>
        <pc:spChg chg="add mod">
          <ac:chgData name="NGUYEN TIEN THANH 20192081" userId="c72f1eda-ba82-4073-8ac3-cc143bdff445" providerId="ADAL" clId="{7A910504-7808-45D7-87F0-BC2E7CF650B6}" dt="2023-06-29T08:01:30.233" v="2155" actId="1076"/>
          <ac:spMkLst>
            <pc:docMk/>
            <pc:sldMk cId="3218709852" sldId="276"/>
            <ac:spMk id="8" creationId="{8F67D91A-EB6F-6479-B959-E80FB033F1DA}"/>
          </ac:spMkLst>
        </pc:spChg>
        <pc:picChg chg="add mod">
          <ac:chgData name="NGUYEN TIEN THANH 20192081" userId="c72f1eda-ba82-4073-8ac3-cc143bdff445" providerId="ADAL" clId="{7A910504-7808-45D7-87F0-BC2E7CF650B6}" dt="2023-06-29T08:01:36.912" v="2157" actId="1076"/>
          <ac:picMkLst>
            <pc:docMk/>
            <pc:sldMk cId="3218709852" sldId="276"/>
            <ac:picMk id="9" creationId="{C61E292A-31B0-0C42-609C-84B89FCDDC38}"/>
          </ac:picMkLst>
        </pc:picChg>
      </pc:sldChg>
      <pc:sldChg chg="addSp delSp modSp add mod">
        <pc:chgData name="NGUYEN TIEN THANH 20192081" userId="c72f1eda-ba82-4073-8ac3-cc143bdff445" providerId="ADAL" clId="{7A910504-7808-45D7-87F0-BC2E7CF650B6}" dt="2023-06-29T07:46:13.193" v="1862" actId="14100"/>
        <pc:sldMkLst>
          <pc:docMk/>
          <pc:sldMk cId="3983575827" sldId="277"/>
        </pc:sldMkLst>
        <pc:spChg chg="add mod">
          <ac:chgData name="NGUYEN TIEN THANH 20192081" userId="c72f1eda-ba82-4073-8ac3-cc143bdff445" providerId="ADAL" clId="{7A910504-7808-45D7-87F0-BC2E7CF650B6}" dt="2023-06-29T07:44:57.143" v="1850" actId="255"/>
          <ac:spMkLst>
            <pc:docMk/>
            <pc:sldMk cId="3983575827" sldId="277"/>
            <ac:spMk id="7" creationId="{A6F1F69E-5B03-9F76-DC06-BC2F9AEB222C}"/>
          </ac:spMkLst>
        </pc:spChg>
        <pc:spChg chg="del">
          <ac:chgData name="NGUYEN TIEN THANH 20192081" userId="c72f1eda-ba82-4073-8ac3-cc143bdff445" providerId="ADAL" clId="{7A910504-7808-45D7-87F0-BC2E7CF650B6}" dt="2023-06-29T07:43:54.826" v="1839" actId="478"/>
          <ac:spMkLst>
            <pc:docMk/>
            <pc:sldMk cId="3983575827" sldId="277"/>
            <ac:spMk id="8" creationId="{8DDCA1B7-63E9-DDB9-BC52-8AB208616E67}"/>
          </ac:spMkLst>
        </pc:spChg>
        <pc:spChg chg="del">
          <ac:chgData name="NGUYEN TIEN THANH 20192081" userId="c72f1eda-ba82-4073-8ac3-cc143bdff445" providerId="ADAL" clId="{7A910504-7808-45D7-87F0-BC2E7CF650B6}" dt="2023-06-29T07:43:53.451" v="1838" actId="478"/>
          <ac:spMkLst>
            <pc:docMk/>
            <pc:sldMk cId="3983575827" sldId="277"/>
            <ac:spMk id="10" creationId="{6E75EB0A-9156-1EC3-EFDC-B5B146E54716}"/>
          </ac:spMkLst>
        </pc:spChg>
        <pc:spChg chg="add mod">
          <ac:chgData name="NGUYEN TIEN THANH 20192081" userId="c72f1eda-ba82-4073-8ac3-cc143bdff445" providerId="ADAL" clId="{7A910504-7808-45D7-87F0-BC2E7CF650B6}" dt="2023-06-29T07:44:57.143" v="1850" actId="255"/>
          <ac:spMkLst>
            <pc:docMk/>
            <pc:sldMk cId="3983575827" sldId="277"/>
            <ac:spMk id="11" creationId="{86200157-64F8-2A0A-D892-FEFB775665FF}"/>
          </ac:spMkLst>
        </pc:spChg>
        <pc:spChg chg="add mod">
          <ac:chgData name="NGUYEN TIEN THANH 20192081" userId="c72f1eda-ba82-4073-8ac3-cc143bdff445" providerId="ADAL" clId="{7A910504-7808-45D7-87F0-BC2E7CF650B6}" dt="2023-06-29T07:45:00.717" v="1851" actId="1076"/>
          <ac:spMkLst>
            <pc:docMk/>
            <pc:sldMk cId="3983575827" sldId="277"/>
            <ac:spMk id="13" creationId="{C8661C32-712F-2FF0-192F-C8ACCEC2E443}"/>
          </ac:spMkLst>
        </pc:spChg>
        <pc:spChg chg="add del">
          <ac:chgData name="NGUYEN TIEN THANH 20192081" userId="c72f1eda-ba82-4073-8ac3-cc143bdff445" providerId="ADAL" clId="{7A910504-7808-45D7-87F0-BC2E7CF650B6}" dt="2023-06-29T07:45:33.342" v="1853" actId="22"/>
          <ac:spMkLst>
            <pc:docMk/>
            <pc:sldMk cId="3983575827" sldId="277"/>
            <ac:spMk id="15" creationId="{029680FD-A52E-AC2B-4E7A-2D50CC7440B9}"/>
          </ac:spMkLst>
        </pc:spChg>
        <pc:picChg chg="del">
          <ac:chgData name="NGUYEN TIEN THANH 20192081" userId="c72f1eda-ba82-4073-8ac3-cc143bdff445" providerId="ADAL" clId="{7A910504-7808-45D7-87F0-BC2E7CF650B6}" dt="2023-06-29T07:43:55.415" v="1840" actId="478"/>
          <ac:picMkLst>
            <pc:docMk/>
            <pc:sldMk cId="3983575827" sldId="277"/>
            <ac:picMk id="5" creationId="{C1B77BA4-41D2-E59A-ED99-387CCECF8784}"/>
          </ac:picMkLst>
        </pc:picChg>
        <pc:picChg chg="add mod">
          <ac:chgData name="NGUYEN TIEN THANH 20192081" userId="c72f1eda-ba82-4073-8ac3-cc143bdff445" providerId="ADAL" clId="{7A910504-7808-45D7-87F0-BC2E7CF650B6}" dt="2023-06-29T07:46:07.384" v="1860" actId="1076"/>
          <ac:picMkLst>
            <pc:docMk/>
            <pc:sldMk cId="3983575827" sldId="277"/>
            <ac:picMk id="17" creationId="{760427C9-CD49-0516-2D1D-6B53A8AF5381}"/>
          </ac:picMkLst>
        </pc:picChg>
        <pc:picChg chg="add mod">
          <ac:chgData name="NGUYEN TIEN THANH 20192081" userId="c72f1eda-ba82-4073-8ac3-cc143bdff445" providerId="ADAL" clId="{7A910504-7808-45D7-87F0-BC2E7CF650B6}" dt="2023-06-29T07:46:13.193" v="1862" actId="14100"/>
          <ac:picMkLst>
            <pc:docMk/>
            <pc:sldMk cId="3983575827" sldId="277"/>
            <ac:picMk id="3074" creationId="{D5EA7EF2-0659-0246-03F8-6B513F7D650F}"/>
          </ac:picMkLst>
        </pc:picChg>
      </pc:sldChg>
      <pc:sldChg chg="addSp modSp add mod ord">
        <pc:chgData name="NGUYEN TIEN THANH 20192081" userId="c72f1eda-ba82-4073-8ac3-cc143bdff445" providerId="ADAL" clId="{7A910504-7808-45D7-87F0-BC2E7CF650B6}" dt="2023-07-08T09:05:40.341" v="2614" actId="1076"/>
        <pc:sldMkLst>
          <pc:docMk/>
          <pc:sldMk cId="1110187877" sldId="278"/>
        </pc:sldMkLst>
        <pc:spChg chg="mod">
          <ac:chgData name="NGUYEN TIEN THANH 20192081" userId="c72f1eda-ba82-4073-8ac3-cc143bdff445" providerId="ADAL" clId="{7A910504-7808-45D7-87F0-BC2E7CF650B6}" dt="2023-07-08T09:04:06.235" v="2600" actId="20577"/>
          <ac:spMkLst>
            <pc:docMk/>
            <pc:sldMk cId="1110187877" sldId="278"/>
            <ac:spMk id="4" creationId="{E686FFC4-D240-B27C-537F-2FF8B80022B9}"/>
          </ac:spMkLst>
        </pc:spChg>
        <pc:graphicFrameChg chg="add mod">
          <ac:chgData name="NGUYEN TIEN THANH 20192081" userId="c72f1eda-ba82-4073-8ac3-cc143bdff445" providerId="ADAL" clId="{7A910504-7808-45D7-87F0-BC2E7CF650B6}" dt="2023-07-08T09:04:37.484" v="2607" actId="1076"/>
          <ac:graphicFrameMkLst>
            <pc:docMk/>
            <pc:sldMk cId="1110187877" sldId="278"/>
            <ac:graphicFrameMk id="7" creationId="{4E154CE8-31B9-25D7-D825-C15F985224F9}"/>
          </ac:graphicFrameMkLst>
        </pc:graphicFrameChg>
        <pc:picChg chg="add mod">
          <ac:chgData name="NGUYEN TIEN THANH 20192081" userId="c72f1eda-ba82-4073-8ac3-cc143bdff445" providerId="ADAL" clId="{7A910504-7808-45D7-87F0-BC2E7CF650B6}" dt="2023-07-08T09:05:40.341" v="2614" actId="1076"/>
          <ac:picMkLst>
            <pc:docMk/>
            <pc:sldMk cId="1110187877" sldId="278"/>
            <ac:picMk id="2" creationId="{BD5F2286-E87A-AFA4-3DAD-652097AF6563}"/>
          </ac:picMkLst>
        </pc:picChg>
        <pc:picChg chg="add mod">
          <ac:chgData name="NGUYEN TIEN THANH 20192081" userId="c72f1eda-ba82-4073-8ac3-cc143bdff445" providerId="ADAL" clId="{7A910504-7808-45D7-87F0-BC2E7CF650B6}" dt="2023-07-08T09:05:35.654" v="2613" actId="1076"/>
          <ac:picMkLst>
            <pc:docMk/>
            <pc:sldMk cId="1110187877" sldId="278"/>
            <ac:picMk id="3" creationId="{E74A64A8-C776-0C3A-629B-A72BD46CFC76}"/>
          </ac:picMkLst>
        </pc:picChg>
        <pc:picChg chg="add mod">
          <ac:chgData name="NGUYEN TIEN THANH 20192081" userId="c72f1eda-ba82-4073-8ac3-cc143bdff445" providerId="ADAL" clId="{7A910504-7808-45D7-87F0-BC2E7CF650B6}" dt="2023-07-08T09:05:32.874" v="2612" actId="1076"/>
          <ac:picMkLst>
            <pc:docMk/>
            <pc:sldMk cId="1110187877" sldId="278"/>
            <ac:picMk id="9" creationId="{687AA84D-6D47-5CEB-7492-453BA0F63491}"/>
          </ac:picMkLst>
        </pc:picChg>
      </pc:sldChg>
      <pc:sldChg chg="addSp modSp add del mod">
        <pc:chgData name="NGUYEN TIEN THANH 20192081" userId="c72f1eda-ba82-4073-8ac3-cc143bdff445" providerId="ADAL" clId="{7A910504-7808-45D7-87F0-BC2E7CF650B6}" dt="2023-06-29T08:15:39.212" v="2206" actId="47"/>
        <pc:sldMkLst>
          <pc:docMk/>
          <pc:sldMk cId="2786944807" sldId="278"/>
        </pc:sldMkLst>
        <pc:spChg chg="add mod">
          <ac:chgData name="NGUYEN TIEN THANH 20192081" userId="c72f1eda-ba82-4073-8ac3-cc143bdff445" providerId="ADAL" clId="{7A910504-7808-45D7-87F0-BC2E7CF650B6}" dt="2023-06-29T08:02:23.378" v="2191" actId="20577"/>
          <ac:spMkLst>
            <pc:docMk/>
            <pc:sldMk cId="2786944807" sldId="278"/>
            <ac:spMk id="3" creationId="{3FF02632-79DF-B5CC-4D31-EBDD9A987B0B}"/>
          </ac:spMkLst>
        </pc:spChg>
      </pc:sldChg>
      <pc:sldChg chg="addSp delSp modSp add mod">
        <pc:chgData name="NGUYEN TIEN THANH 20192081" userId="c72f1eda-ba82-4073-8ac3-cc143bdff445" providerId="ADAL" clId="{7A910504-7808-45D7-87F0-BC2E7CF650B6}" dt="2023-07-09T03:10:48.129" v="2684" actId="1076"/>
        <pc:sldMkLst>
          <pc:docMk/>
          <pc:sldMk cId="1190452669" sldId="279"/>
        </pc:sldMkLst>
        <pc:spChg chg="mod">
          <ac:chgData name="NGUYEN TIEN THANH 20192081" userId="c72f1eda-ba82-4073-8ac3-cc143bdff445" providerId="ADAL" clId="{7A910504-7808-45D7-87F0-BC2E7CF650B6}" dt="2023-07-08T08:46:59.155" v="2414" actId="20577"/>
          <ac:spMkLst>
            <pc:docMk/>
            <pc:sldMk cId="1190452669" sldId="279"/>
            <ac:spMk id="4" creationId="{E686FFC4-D240-B27C-537F-2FF8B80022B9}"/>
          </ac:spMkLst>
        </pc:spChg>
        <pc:graphicFrameChg chg="add mod modGraphic">
          <ac:chgData name="NGUYEN TIEN THANH 20192081" userId="c72f1eda-ba82-4073-8ac3-cc143bdff445" providerId="ADAL" clId="{7A910504-7808-45D7-87F0-BC2E7CF650B6}" dt="2023-07-08T08:49:41.636" v="2425" actId="14100"/>
          <ac:graphicFrameMkLst>
            <pc:docMk/>
            <pc:sldMk cId="1190452669" sldId="279"/>
            <ac:graphicFrameMk id="7" creationId="{B34106F2-656D-88FE-32F4-DBE79CC1ACFF}"/>
          </ac:graphicFrameMkLst>
        </pc:graphicFrameChg>
        <pc:picChg chg="add mod">
          <ac:chgData name="NGUYEN TIEN THANH 20192081" userId="c72f1eda-ba82-4073-8ac3-cc143bdff445" providerId="ADAL" clId="{7A910504-7808-45D7-87F0-BC2E7CF650B6}" dt="2023-07-08T08:48:25.119" v="2418" actId="1076"/>
          <ac:picMkLst>
            <pc:docMk/>
            <pc:sldMk cId="1190452669" sldId="279"/>
            <ac:picMk id="2" creationId="{93285E34-97F1-DF57-AEE6-9102E0690576}"/>
          </ac:picMkLst>
        </pc:picChg>
        <pc:picChg chg="add mod">
          <ac:chgData name="NGUYEN TIEN THANH 20192081" userId="c72f1eda-ba82-4073-8ac3-cc143bdff445" providerId="ADAL" clId="{7A910504-7808-45D7-87F0-BC2E7CF650B6}" dt="2023-07-08T08:48:29.850" v="2420" actId="1076"/>
          <ac:picMkLst>
            <pc:docMk/>
            <pc:sldMk cId="1190452669" sldId="279"/>
            <ac:picMk id="3" creationId="{35CE067F-21CD-D31B-4129-8D6D81E5FBD9}"/>
          </ac:picMkLst>
        </pc:picChg>
        <pc:picChg chg="add del mod">
          <ac:chgData name="NGUYEN TIEN THANH 20192081" userId="c72f1eda-ba82-4073-8ac3-cc143bdff445" providerId="ADAL" clId="{7A910504-7808-45D7-87F0-BC2E7CF650B6}" dt="2023-07-09T03:10:31.963" v="2680" actId="478"/>
          <ac:picMkLst>
            <pc:docMk/>
            <pc:sldMk cId="1190452669" sldId="279"/>
            <ac:picMk id="1026" creationId="{599309D7-42CD-6F90-D7C7-2F549EEC40CA}"/>
          </ac:picMkLst>
        </pc:picChg>
        <pc:picChg chg="add mod">
          <ac:chgData name="NGUYEN TIEN THANH 20192081" userId="c72f1eda-ba82-4073-8ac3-cc143bdff445" providerId="ADAL" clId="{7A910504-7808-45D7-87F0-BC2E7CF650B6}" dt="2023-07-09T03:10:48.129" v="2684" actId="1076"/>
          <ac:picMkLst>
            <pc:docMk/>
            <pc:sldMk cId="1190452669" sldId="279"/>
            <ac:picMk id="1028" creationId="{D98B9172-2717-56EC-F938-634C3E4D0E4A}"/>
          </ac:picMkLst>
        </pc:picChg>
      </pc:sldChg>
      <pc:sldChg chg="addSp modSp add mod">
        <pc:chgData name="NGUYEN TIEN THANH 20192081" userId="c72f1eda-ba82-4073-8ac3-cc143bdff445" providerId="ADAL" clId="{7A910504-7808-45D7-87F0-BC2E7CF650B6}" dt="2023-07-08T09:01:20.850" v="2496" actId="1076"/>
        <pc:sldMkLst>
          <pc:docMk/>
          <pc:sldMk cId="416561024" sldId="280"/>
        </pc:sldMkLst>
        <pc:spChg chg="mod">
          <ac:chgData name="NGUYEN TIEN THANH 20192081" userId="c72f1eda-ba82-4073-8ac3-cc143bdff445" providerId="ADAL" clId="{7A910504-7808-45D7-87F0-BC2E7CF650B6}" dt="2023-07-08T08:52:29.357" v="2485" actId="20577"/>
          <ac:spMkLst>
            <pc:docMk/>
            <pc:sldMk cId="416561024" sldId="280"/>
            <ac:spMk id="4" creationId="{E686FFC4-D240-B27C-537F-2FF8B80022B9}"/>
          </ac:spMkLst>
        </pc:spChg>
        <pc:graphicFrameChg chg="add mod">
          <ac:chgData name="NGUYEN TIEN THANH 20192081" userId="c72f1eda-ba82-4073-8ac3-cc143bdff445" providerId="ADAL" clId="{7A910504-7808-45D7-87F0-BC2E7CF650B6}" dt="2023-07-08T09:01:17.290" v="2494" actId="1076"/>
          <ac:graphicFrameMkLst>
            <pc:docMk/>
            <pc:sldMk cId="416561024" sldId="280"/>
            <ac:graphicFrameMk id="7" creationId="{213998E0-E98C-4BD5-0F45-4F7BAC5F746F}"/>
          </ac:graphicFrameMkLst>
        </pc:graphicFrameChg>
        <pc:picChg chg="add mod">
          <ac:chgData name="NGUYEN TIEN THANH 20192081" userId="c72f1eda-ba82-4073-8ac3-cc143bdff445" providerId="ADAL" clId="{7A910504-7808-45D7-87F0-BC2E7CF650B6}" dt="2023-07-08T09:01:20.850" v="2496" actId="1076"/>
          <ac:picMkLst>
            <pc:docMk/>
            <pc:sldMk cId="416561024" sldId="280"/>
            <ac:picMk id="2" creationId="{E7276D27-70E3-33F7-4CEE-EECFE763E137}"/>
          </ac:picMkLst>
        </pc:picChg>
        <pc:picChg chg="add mod">
          <ac:chgData name="NGUYEN TIEN THANH 20192081" userId="c72f1eda-ba82-4073-8ac3-cc143bdff445" providerId="ADAL" clId="{7A910504-7808-45D7-87F0-BC2E7CF650B6}" dt="2023-07-08T09:01:18.891" v="2495" actId="1076"/>
          <ac:picMkLst>
            <pc:docMk/>
            <pc:sldMk cId="416561024" sldId="280"/>
            <ac:picMk id="3" creationId="{E2928F95-0A63-13BE-6112-13065BF6FF95}"/>
          </ac:picMkLst>
        </pc:picChg>
      </pc:sldChg>
      <pc:sldChg chg="addSp modSp add mod">
        <pc:chgData name="NGUYEN TIEN THANH 20192081" userId="c72f1eda-ba82-4073-8ac3-cc143bdff445" providerId="ADAL" clId="{7A910504-7808-45D7-87F0-BC2E7CF650B6}" dt="2023-07-08T09:03:43.792" v="2571" actId="1076"/>
        <pc:sldMkLst>
          <pc:docMk/>
          <pc:sldMk cId="1208608503" sldId="281"/>
        </pc:sldMkLst>
        <pc:spChg chg="mod">
          <ac:chgData name="NGUYEN TIEN THANH 20192081" userId="c72f1eda-ba82-4073-8ac3-cc143bdff445" providerId="ADAL" clId="{7A910504-7808-45D7-87F0-BC2E7CF650B6}" dt="2023-07-08T09:01:40.640" v="2558" actId="20577"/>
          <ac:spMkLst>
            <pc:docMk/>
            <pc:sldMk cId="1208608503" sldId="281"/>
            <ac:spMk id="4" creationId="{E686FFC4-D240-B27C-537F-2FF8B80022B9}"/>
          </ac:spMkLst>
        </pc:spChg>
        <pc:graphicFrameChg chg="add mod">
          <ac:chgData name="NGUYEN TIEN THANH 20192081" userId="c72f1eda-ba82-4073-8ac3-cc143bdff445" providerId="ADAL" clId="{7A910504-7808-45D7-87F0-BC2E7CF650B6}" dt="2023-07-08T09:03:39.480" v="2569" actId="1076"/>
          <ac:graphicFrameMkLst>
            <pc:docMk/>
            <pc:sldMk cId="1208608503" sldId="281"/>
            <ac:graphicFrameMk id="3" creationId="{AD2AECB9-ACAB-1942-4B44-082F0B810D9E}"/>
          </ac:graphicFrameMkLst>
        </pc:graphicFrameChg>
        <pc:picChg chg="add mod">
          <ac:chgData name="NGUYEN TIEN THANH 20192081" userId="c72f1eda-ba82-4073-8ac3-cc143bdff445" providerId="ADAL" clId="{7A910504-7808-45D7-87F0-BC2E7CF650B6}" dt="2023-07-08T09:02:03.405" v="2561" actId="1076"/>
          <ac:picMkLst>
            <pc:docMk/>
            <pc:sldMk cId="1208608503" sldId="281"/>
            <ac:picMk id="2" creationId="{62B7AC5C-305F-D159-B46B-3C7AE5E8B2DC}"/>
          </ac:picMkLst>
        </pc:picChg>
        <pc:picChg chg="add mod">
          <ac:chgData name="NGUYEN TIEN THANH 20192081" userId="c72f1eda-ba82-4073-8ac3-cc143bdff445" providerId="ADAL" clId="{7A910504-7808-45D7-87F0-BC2E7CF650B6}" dt="2023-07-08T09:03:35.906" v="2568" actId="1076"/>
          <ac:picMkLst>
            <pc:docMk/>
            <pc:sldMk cId="1208608503" sldId="281"/>
            <ac:picMk id="7" creationId="{30A1B3DC-5E1D-11CD-1105-A6879C9F2325}"/>
          </ac:picMkLst>
        </pc:picChg>
        <pc:picChg chg="add mod">
          <ac:chgData name="NGUYEN TIEN THANH 20192081" userId="c72f1eda-ba82-4073-8ac3-cc143bdff445" providerId="ADAL" clId="{7A910504-7808-45D7-87F0-BC2E7CF650B6}" dt="2023-07-08T09:03:43.792" v="2571" actId="1076"/>
          <ac:picMkLst>
            <pc:docMk/>
            <pc:sldMk cId="1208608503" sldId="281"/>
            <ac:picMk id="9" creationId="{07E37CA2-D1F3-E801-1EE5-C90EA2DD8153}"/>
          </ac:picMkLst>
        </pc:picChg>
      </pc:sldChg>
      <pc:sldChg chg="addSp delSp modSp add mod modAnim">
        <pc:chgData name="NGUYEN TIEN THANH 20192081" userId="c72f1eda-ba82-4073-8ac3-cc143bdff445" providerId="ADAL" clId="{7A910504-7808-45D7-87F0-BC2E7CF650B6}" dt="2023-07-08T09:16:45.787" v="2669" actId="20577"/>
        <pc:sldMkLst>
          <pc:docMk/>
          <pc:sldMk cId="1769253473" sldId="282"/>
        </pc:sldMkLst>
        <pc:spChg chg="mod">
          <ac:chgData name="NGUYEN TIEN THANH 20192081" userId="c72f1eda-ba82-4073-8ac3-cc143bdff445" providerId="ADAL" clId="{7A910504-7808-45D7-87F0-BC2E7CF650B6}" dt="2023-07-08T09:16:45.787" v="2669" actId="20577"/>
          <ac:spMkLst>
            <pc:docMk/>
            <pc:sldMk cId="1769253473" sldId="282"/>
            <ac:spMk id="2" creationId="{EF9B3AB5-95DF-4273-871C-843529DB7255}"/>
          </ac:spMkLst>
        </pc:spChg>
        <pc:picChg chg="add mod">
          <ac:chgData name="NGUYEN TIEN THANH 20192081" userId="c72f1eda-ba82-4073-8ac3-cc143bdff445" providerId="ADAL" clId="{7A910504-7808-45D7-87F0-BC2E7CF650B6}" dt="2023-07-08T09:15:51.719" v="2658" actId="1076"/>
          <ac:picMkLst>
            <pc:docMk/>
            <pc:sldMk cId="1769253473" sldId="282"/>
            <ac:picMk id="3" creationId="{4420F7E2-3283-777B-8ED5-E11F8DD9F0CB}"/>
          </ac:picMkLst>
        </pc:picChg>
        <pc:picChg chg="del">
          <ac:chgData name="NGUYEN TIEN THANH 20192081" userId="c72f1eda-ba82-4073-8ac3-cc143bdff445" providerId="ADAL" clId="{7A910504-7808-45D7-87F0-BC2E7CF650B6}" dt="2023-07-08T09:13:28.468" v="2649" actId="478"/>
          <ac:picMkLst>
            <pc:docMk/>
            <pc:sldMk cId="1769253473" sldId="282"/>
            <ac:picMk id="12" creationId="{B34FE6EF-B3A5-0395-F479-641F1A046261}"/>
          </ac:picMkLst>
        </pc:picChg>
        <pc:picChg chg="del mod">
          <ac:chgData name="NGUYEN TIEN THANH 20192081" userId="c72f1eda-ba82-4073-8ac3-cc143bdff445" providerId="ADAL" clId="{7A910504-7808-45D7-87F0-BC2E7CF650B6}" dt="2023-07-08T09:13:29.228" v="2651" actId="478"/>
          <ac:picMkLst>
            <pc:docMk/>
            <pc:sldMk cId="1769253473" sldId="282"/>
            <ac:picMk id="14" creationId="{4DDF16BF-D9BB-C725-F7CF-44E15730346B}"/>
          </ac:picMkLst>
        </pc:picChg>
      </pc:sldChg>
      <pc:sldChg chg="add del">
        <pc:chgData name="NGUYEN TIEN THANH 20192081" userId="c72f1eda-ba82-4073-8ac3-cc143bdff445" providerId="ADAL" clId="{7A910504-7808-45D7-87F0-BC2E7CF650B6}" dt="2023-07-08T09:16:54.053" v="2674" actId="47"/>
        <pc:sldMkLst>
          <pc:docMk/>
          <pc:sldMk cId="808950408" sldId="28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07/09/23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07/09/23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07/09/23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07/09/23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07/09/23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07/09/23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07/09/23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07/09/23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07/09/23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07/09/23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07/09/23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07/09/23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07/09/23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DB3CF4-EACC-CFA4-9CE4-A770FB49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dirty="0"/>
              <a:t>1. TỔNG QUAN VÀ GIỚI THIỆU LINH KIỆN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891E48-DDB7-9D63-2859-8A69C793C4FA}"/>
              </a:ext>
            </a:extLst>
          </p:cNvPr>
          <p:cNvSpPr txBox="1"/>
          <p:nvPr/>
        </p:nvSpPr>
        <p:spPr>
          <a:xfrm>
            <a:off x="261256" y="1166327"/>
            <a:ext cx="728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1.3. SƠ ĐỒ MẠCH ĐIỆN VÀ CÁC LINH KIỆN ĐƯỢC SỬ DỤNG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1DC34-B29E-A229-29CC-E8FC4316E910}"/>
              </a:ext>
            </a:extLst>
          </p:cNvPr>
          <p:cNvSpPr txBox="1"/>
          <p:nvPr/>
        </p:nvSpPr>
        <p:spPr>
          <a:xfrm>
            <a:off x="-272919" y="1535659"/>
            <a:ext cx="3352022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just" fontAlgn="base">
              <a:lnSpc>
                <a:spcPct val="110000"/>
              </a:lnSpc>
              <a:spcBef>
                <a:spcPts val="600"/>
              </a:spcBef>
            </a:pPr>
            <a:r>
              <a:rPr lang="en-US" sz="1800" b="1" u="none" strike="noStrike" kern="0" spc="0" dirty="0" err="1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Sơ</a:t>
            </a:r>
            <a:r>
              <a:rPr lang="en-US" sz="18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u="none" strike="noStrike" kern="0" spc="0" dirty="0" err="1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US" sz="18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u="none" strike="noStrike" kern="0" spc="0" dirty="0" err="1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 sz="18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u="none" strike="noStrike" kern="0" spc="0" dirty="0" err="1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nối</a:t>
            </a:r>
            <a:endParaRPr lang="en-US" sz="1800" b="1" u="none" strike="noStrike" kern="0" spc="0" dirty="0">
              <a:ln>
                <a:noFill/>
              </a:ln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455CA-2873-1393-5F2C-47FF1F933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340" y="1821350"/>
            <a:ext cx="5281118" cy="33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altLang="ko-KR" dirty="0"/>
              <a:t>MÔ TẢ PHẦN CỨNG BẰNG NGÔN NGỮ VHDL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56614588-3E6D-92C8-F555-9F241706F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89" y="3338192"/>
            <a:ext cx="11017054" cy="3337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9D13D-EF8F-0664-6AD6-60666804EB20}"/>
              </a:ext>
            </a:extLst>
          </p:cNvPr>
          <p:cNvSpPr txBox="1"/>
          <p:nvPr/>
        </p:nvSpPr>
        <p:spPr>
          <a:xfrm>
            <a:off x="338736" y="835586"/>
            <a:ext cx="728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2.1 SƠ ĐỒ KẾT NỐI CỦA CÁC KHỐI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123CCE-4E39-EE92-ADAD-4721814CEC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198266"/>
              </p:ext>
            </p:extLst>
          </p:nvPr>
        </p:nvGraphicFramePr>
        <p:xfrm>
          <a:off x="1926275" y="1204918"/>
          <a:ext cx="8160117" cy="2440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67972">
                  <a:extLst>
                    <a:ext uri="{9D8B030D-6E8A-4147-A177-3AD203B41FA5}">
                      <a16:colId xmlns:a16="http://schemas.microsoft.com/office/drawing/2014/main" val="2199192894"/>
                    </a:ext>
                  </a:extLst>
                </a:gridCol>
                <a:gridCol w="1184715">
                  <a:extLst>
                    <a:ext uri="{9D8B030D-6E8A-4147-A177-3AD203B41FA5}">
                      <a16:colId xmlns:a16="http://schemas.microsoft.com/office/drawing/2014/main" val="736837777"/>
                    </a:ext>
                  </a:extLst>
                </a:gridCol>
                <a:gridCol w="5007430">
                  <a:extLst>
                    <a:ext uri="{9D8B030D-6E8A-4147-A177-3AD203B41FA5}">
                      <a16:colId xmlns:a16="http://schemas.microsoft.com/office/drawing/2014/main" val="1348433274"/>
                    </a:ext>
                  </a:extLst>
                </a:gridCol>
              </a:tblGrid>
              <a:tr h="153198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Chân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In/Out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Chắc năng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5398421"/>
                  </a:ext>
                </a:extLst>
              </a:tr>
              <a:tr h="153198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Clk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In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Cấp xung clock cho FPGA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0119317"/>
                  </a:ext>
                </a:extLst>
              </a:tr>
              <a:tr h="153198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Start_TX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In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Nối với nút nhấn, để yêu cầu truyền dữ liệu UART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769422"/>
                  </a:ext>
                </a:extLst>
              </a:tr>
              <a:tr h="153198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TX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Out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Chân dữ liệu TX nối với máy tính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922524"/>
                  </a:ext>
                </a:extLst>
              </a:tr>
              <a:tr h="153198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start_ADC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Out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Nối với chân start của ADC để thông báo bắt đầu chuyển đổi dữ liệu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7479380"/>
                  </a:ext>
                </a:extLst>
              </a:tr>
              <a:tr h="153198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Ale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Out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Kích lên mức cao để chọn kênh ADC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0997312"/>
                  </a:ext>
                </a:extLst>
              </a:tr>
              <a:tr h="153198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oe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Out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Cấp logic cao để sữ liệu từ thanh ghi trong ADC xuất ra chân tín hiệu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3609629"/>
                  </a:ext>
                </a:extLst>
              </a:tr>
              <a:tr h="153198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data_adc_in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In(8 bit)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Chân nhận data từ ADC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755563"/>
                  </a:ext>
                </a:extLst>
              </a:tr>
              <a:tr h="153198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eoc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In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Thông báo quá trình chuyển đổi ADC hoàn tất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6809950"/>
                  </a:ext>
                </a:extLst>
              </a:tr>
              <a:tr h="153198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clk_adc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Out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Cung cấp tần số 200MHz cho ADC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8240759"/>
                  </a:ext>
                </a:extLst>
              </a:tr>
              <a:tr h="153198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start_alarm_light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Out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Nối với đèn cảnh báo quá ngưỡng nhiệt độ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4983565"/>
                  </a:ext>
                </a:extLst>
              </a:tr>
              <a:tr h="153198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rw, rs, 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Out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Chân điều khiển LCD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4030926"/>
                  </a:ext>
                </a:extLst>
              </a:tr>
              <a:tr h="153198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lcd_data_x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Out(8 bit)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8 bit dữ liệu cấp cho LCD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0721585"/>
                  </a:ext>
                </a:extLst>
              </a:tr>
              <a:tr h="153198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Tt,tt2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>
                          <a:effectLst/>
                        </a:rPr>
                        <a:t>Out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100" dirty="0" err="1">
                          <a:effectLst/>
                        </a:rPr>
                        <a:t>Điều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khiển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bật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tắt</a:t>
                      </a:r>
                      <a:r>
                        <a:rPr lang="en-US" sz="1100" dirty="0">
                          <a:effectLst/>
                        </a:rPr>
                        <a:t> LCD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6743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792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6FFC4-D240-B27C-537F-2FF8B80022B9}"/>
              </a:ext>
            </a:extLst>
          </p:cNvPr>
          <p:cNvSpPr txBox="1"/>
          <p:nvPr/>
        </p:nvSpPr>
        <p:spPr>
          <a:xfrm>
            <a:off x="338736" y="835586"/>
            <a:ext cx="728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2.2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Khối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CLK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DDECEE-0BAD-520A-2634-A95B5F8E3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altLang="ko-KR" dirty="0"/>
              <a:t>MÔ TẢ PHẦN CỨNG BẰNG NGÔN NGỮ VHDL</a:t>
            </a:r>
            <a:endParaRPr lang="en-US" dirty="0"/>
          </a:p>
        </p:txBody>
      </p:sp>
      <p:pic>
        <p:nvPicPr>
          <p:cNvPr id="7" name="Picture 6" descr="A green rectangle with blue text&#10;&#10;Description automatically generated with low confidence">
            <a:extLst>
              <a:ext uri="{FF2B5EF4-FFF2-40B4-BE49-F238E27FC236}">
                <a16:creationId xmlns:a16="http://schemas.microsoft.com/office/drawing/2014/main" id="{A050BF49-633B-FD04-6430-4E63ACF4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422" y="1406208"/>
            <a:ext cx="3223260" cy="14097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97A318C-0C23-CCD4-1B28-A4BEEFD77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362457"/>
              </p:ext>
            </p:extLst>
          </p:nvPr>
        </p:nvGraphicFramePr>
        <p:xfrm>
          <a:off x="7433862" y="3207826"/>
          <a:ext cx="4164633" cy="8357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8811">
                  <a:extLst>
                    <a:ext uri="{9D8B030D-6E8A-4147-A177-3AD203B41FA5}">
                      <a16:colId xmlns:a16="http://schemas.microsoft.com/office/drawing/2014/main" val="1239901369"/>
                    </a:ext>
                  </a:extLst>
                </a:gridCol>
                <a:gridCol w="609412">
                  <a:extLst>
                    <a:ext uri="{9D8B030D-6E8A-4147-A177-3AD203B41FA5}">
                      <a16:colId xmlns:a16="http://schemas.microsoft.com/office/drawing/2014/main" val="3955295572"/>
                    </a:ext>
                  </a:extLst>
                </a:gridCol>
                <a:gridCol w="2826410">
                  <a:extLst>
                    <a:ext uri="{9D8B030D-6E8A-4147-A177-3AD203B41FA5}">
                      <a16:colId xmlns:a16="http://schemas.microsoft.com/office/drawing/2014/main" val="28491977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Tên chân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In/Out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Chức năng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8804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Clk_in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In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Tần số 50MHz đầu vào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2235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Clk_out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Out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 dirty="0" err="1">
                          <a:effectLst/>
                        </a:rPr>
                        <a:t>Đầu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ra</a:t>
                      </a:r>
                      <a:r>
                        <a:rPr lang="en-US" sz="1300" dirty="0">
                          <a:effectLst/>
                        </a:rPr>
                        <a:t> 200KHz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72201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B223D8A-7808-95E1-6F0F-065AB7E965B3}"/>
              </a:ext>
            </a:extLst>
          </p:cNvPr>
          <p:cNvSpPr txBox="1"/>
          <p:nvPr/>
        </p:nvSpPr>
        <p:spPr>
          <a:xfrm>
            <a:off x="338736" y="1560040"/>
            <a:ext cx="6797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ADC0808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tần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Max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256KHz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=&gt;C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hia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50MHz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xuống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200KHz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cấp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hiệu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clock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ADC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90D218-5FA5-9F98-D49B-B773068E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79" y="2351768"/>
            <a:ext cx="5410647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6FFC4-D240-B27C-537F-2FF8B80022B9}"/>
              </a:ext>
            </a:extLst>
          </p:cNvPr>
          <p:cNvSpPr txBox="1"/>
          <p:nvPr/>
        </p:nvSpPr>
        <p:spPr>
          <a:xfrm>
            <a:off x="338736" y="835586"/>
            <a:ext cx="728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2.3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Khối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đọc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hiệu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ADC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DDECEE-0BAD-520A-2634-A95B5F8E3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altLang="ko-KR" dirty="0"/>
              <a:t>MÔ TẢ PHẦN CỨNG BẰNG NGÔN NGỮ VHDL</a:t>
            </a:r>
            <a:endParaRPr lang="en-US" dirty="0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93285E34-97F1-DF57-AEE6-9102E0690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429" y="1615464"/>
            <a:ext cx="5564973" cy="4598723"/>
          </a:xfrm>
          <a:prstGeom prst="rect">
            <a:avLst/>
          </a:prstGeom>
        </p:spPr>
      </p:pic>
      <p:pic>
        <p:nvPicPr>
          <p:cNvPr id="3" name="Picture 2" descr="A green rectangle with black text&#10;&#10;Description automatically generated with low confidence">
            <a:extLst>
              <a:ext uri="{FF2B5EF4-FFF2-40B4-BE49-F238E27FC236}">
                <a16:creationId xmlns:a16="http://schemas.microsoft.com/office/drawing/2014/main" id="{35CE067F-21CD-D31B-4129-8D6D81E5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122" y="1020252"/>
            <a:ext cx="2255520" cy="107442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4106F2-656D-88FE-32F4-DBE79CC1A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65427"/>
              </p:ext>
            </p:extLst>
          </p:nvPr>
        </p:nvGraphicFramePr>
        <p:xfrm>
          <a:off x="523706" y="1604865"/>
          <a:ext cx="5466865" cy="25071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3428">
                  <a:extLst>
                    <a:ext uri="{9D8B030D-6E8A-4147-A177-3AD203B41FA5}">
                      <a16:colId xmlns:a16="http://schemas.microsoft.com/office/drawing/2014/main" val="2569113582"/>
                    </a:ext>
                  </a:extLst>
                </a:gridCol>
                <a:gridCol w="1198688">
                  <a:extLst>
                    <a:ext uri="{9D8B030D-6E8A-4147-A177-3AD203B41FA5}">
                      <a16:colId xmlns:a16="http://schemas.microsoft.com/office/drawing/2014/main" val="2225439106"/>
                    </a:ext>
                  </a:extLst>
                </a:gridCol>
                <a:gridCol w="3164749">
                  <a:extLst>
                    <a:ext uri="{9D8B030D-6E8A-4147-A177-3AD203B41FA5}">
                      <a16:colId xmlns:a16="http://schemas.microsoft.com/office/drawing/2014/main" val="25023048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Tên chân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In/Out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Chức năng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257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clk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In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Cấp xung clock cho khối hoạt động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6040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start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Out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Cấp tín hiệu bắt đầu chuyển đổi ADC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4468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ale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Out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Chân chọn kênh ADC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014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oe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Cấp logic cao để sữ liệu từ thanh ghi trong ADC xuất ra chân tín hiệu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519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data_adc_in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In(8 bit)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Chân nhận data từ ADC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2031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eoc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In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Thông báo quá trình chuyển đổi ADC hoàn tất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884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start_tx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 dirty="0">
                          <a:effectLst/>
                        </a:rPr>
                        <a:t>Out ((</a:t>
                      </a:r>
                      <a:r>
                        <a:rPr lang="en-US" sz="1300" dirty="0" err="1">
                          <a:effectLst/>
                        </a:rPr>
                        <a:t>dự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phòng</a:t>
                      </a:r>
                      <a:r>
                        <a:rPr lang="en-US" sz="1300" dirty="0">
                          <a:effectLst/>
                        </a:rPr>
                        <a:t>)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 dirty="0" err="1">
                          <a:effectLst/>
                        </a:rPr>
                        <a:t>Nối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với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nút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nhấn</a:t>
                      </a:r>
                      <a:r>
                        <a:rPr lang="en-US" sz="1300" dirty="0">
                          <a:effectLst/>
                        </a:rPr>
                        <a:t>, </a:t>
                      </a:r>
                      <a:r>
                        <a:rPr lang="en-US" sz="1300" dirty="0" err="1">
                          <a:effectLst/>
                        </a:rPr>
                        <a:t>để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yêu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cầu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truyền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dữ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liệu</a:t>
                      </a:r>
                      <a:r>
                        <a:rPr lang="en-US" sz="1300" dirty="0">
                          <a:effectLst/>
                        </a:rPr>
                        <a:t> UART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5507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start_alarm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Out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 dirty="0" err="1">
                          <a:effectLst/>
                        </a:rPr>
                        <a:t>Cảnh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báo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nếu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nhiệt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độ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vượt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ngưỡng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928552"/>
                  </a:ext>
                </a:extLst>
              </a:tr>
            </a:tbl>
          </a:graphicData>
        </a:graphic>
      </p:graphicFrame>
      <p:pic>
        <p:nvPicPr>
          <p:cNvPr id="1028" name="Picture 4" descr="Figure 2 from Using the ADC0808/ADC0809 8-Bit MicroP Compatible A/D  Converters with 8-Channel Analog Multiplexer | Semantic Scholar">
            <a:extLst>
              <a:ext uri="{FF2B5EF4-FFF2-40B4-BE49-F238E27FC236}">
                <a16:creationId xmlns:a16="http://schemas.microsoft.com/office/drawing/2014/main" id="{D98B9172-2717-56EC-F938-634C3E4D0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21" y="4302711"/>
            <a:ext cx="3174352" cy="19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45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6FFC4-D240-B27C-537F-2FF8B80022B9}"/>
              </a:ext>
            </a:extLst>
          </p:cNvPr>
          <p:cNvSpPr txBox="1"/>
          <p:nvPr/>
        </p:nvSpPr>
        <p:spPr>
          <a:xfrm>
            <a:off x="338736" y="835586"/>
            <a:ext cx="728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2.4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Khối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Điều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khiển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hiển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thị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LCD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DDECEE-0BAD-520A-2634-A95B5F8E3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altLang="ko-KR" dirty="0"/>
              <a:t>MÔ TẢ PHẦN CỨNG BẰNG NGÔN NGỮ VHDL</a:t>
            </a:r>
            <a:endParaRPr lang="en-US" dirty="0"/>
          </a:p>
        </p:txBody>
      </p:sp>
      <p:pic>
        <p:nvPicPr>
          <p:cNvPr id="2" name="Picture 1" descr="A picture containing diagram, text, circle, line&#10;&#10;Description automatically generated">
            <a:extLst>
              <a:ext uri="{FF2B5EF4-FFF2-40B4-BE49-F238E27FC236}">
                <a16:creationId xmlns:a16="http://schemas.microsoft.com/office/drawing/2014/main" id="{E7276D27-70E3-33F7-4CEE-EECFE763E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564" y="1811661"/>
            <a:ext cx="5013960" cy="2898775"/>
          </a:xfrm>
          <a:prstGeom prst="rect">
            <a:avLst/>
          </a:prstGeom>
        </p:spPr>
      </p:pic>
      <p:pic>
        <p:nvPicPr>
          <p:cNvPr id="3" name="Picture 2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E2928F95-0A63-13BE-6112-13065BF6F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27" y="1525367"/>
            <a:ext cx="2430780" cy="113538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13998E0-E98C-4BD5-0F45-4F7BAC5F7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393612"/>
              </p:ext>
            </p:extLst>
          </p:nvPr>
        </p:nvGraphicFramePr>
        <p:xfrm>
          <a:off x="777875" y="2993553"/>
          <a:ext cx="5318125" cy="18773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9055">
                  <a:extLst>
                    <a:ext uri="{9D8B030D-6E8A-4147-A177-3AD203B41FA5}">
                      <a16:colId xmlns:a16="http://schemas.microsoft.com/office/drawing/2014/main" val="322297988"/>
                    </a:ext>
                  </a:extLst>
                </a:gridCol>
                <a:gridCol w="861060">
                  <a:extLst>
                    <a:ext uri="{9D8B030D-6E8A-4147-A177-3AD203B41FA5}">
                      <a16:colId xmlns:a16="http://schemas.microsoft.com/office/drawing/2014/main" val="3635353771"/>
                    </a:ext>
                  </a:extLst>
                </a:gridCol>
                <a:gridCol w="3128010">
                  <a:extLst>
                    <a:ext uri="{9D8B030D-6E8A-4147-A177-3AD203B41FA5}">
                      <a16:colId xmlns:a16="http://schemas.microsoft.com/office/drawing/2014/main" val="25280910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Tên chân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In/Out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Chức năng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3972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clk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In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Cấp xung clock cho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9275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reset_n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In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Reset LCD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1670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rw, rs, e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Out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Các chân điều khiển LCD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1453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lcd_data_x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Out(8 bit)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Chân dữ liệu cấp cho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424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line1_buffer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In (128 bit)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Dữ liệu cho hàng 1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5337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line2_buffer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Ịn (128 bit)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 dirty="0" err="1">
                          <a:effectLst/>
                        </a:rPr>
                        <a:t>Dữ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liệu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cho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hàng</a:t>
                      </a:r>
                      <a:r>
                        <a:rPr lang="en-US" sz="1300" dirty="0">
                          <a:effectLst/>
                        </a:rPr>
                        <a:t> 2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904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61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6FFC4-D240-B27C-537F-2FF8B80022B9}"/>
              </a:ext>
            </a:extLst>
          </p:cNvPr>
          <p:cNvSpPr txBox="1"/>
          <p:nvPr/>
        </p:nvSpPr>
        <p:spPr>
          <a:xfrm>
            <a:off x="338736" y="835586"/>
            <a:ext cx="728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2.5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Khối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xử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hiển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thị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DDECEE-0BAD-520A-2634-A95B5F8E3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altLang="ko-KR" dirty="0"/>
              <a:t>MÔ TẢ PHẦN CỨNG BẰNG NGÔN NGỮ VHDL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7AC5C-305F-D159-B46B-3C7AE5E8B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528" y="1245125"/>
            <a:ext cx="4326907" cy="455126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2AECB9-ACAB-1942-4B44-082F0B810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445178"/>
              </p:ext>
            </p:extLst>
          </p:nvPr>
        </p:nvGraphicFramePr>
        <p:xfrm>
          <a:off x="703231" y="1363440"/>
          <a:ext cx="5318125" cy="18773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9010">
                  <a:extLst>
                    <a:ext uri="{9D8B030D-6E8A-4147-A177-3AD203B41FA5}">
                      <a16:colId xmlns:a16="http://schemas.microsoft.com/office/drawing/2014/main" val="812926716"/>
                    </a:ext>
                  </a:extLst>
                </a:gridCol>
                <a:gridCol w="861060">
                  <a:extLst>
                    <a:ext uri="{9D8B030D-6E8A-4147-A177-3AD203B41FA5}">
                      <a16:colId xmlns:a16="http://schemas.microsoft.com/office/drawing/2014/main" val="1850384816"/>
                    </a:ext>
                  </a:extLst>
                </a:gridCol>
                <a:gridCol w="3488055">
                  <a:extLst>
                    <a:ext uri="{9D8B030D-6E8A-4147-A177-3AD203B41FA5}">
                      <a16:colId xmlns:a16="http://schemas.microsoft.com/office/drawing/2014/main" val="21237271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Tên chân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In/Out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Chức năng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0797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Data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In (8 bit)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Dữ liệu từ khối cảm biến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6049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start_alarm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In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Nhận tín hiệu cảnh báo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7154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line1_buffer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Out (128 bit)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Dữ liệu cho hàng 1 LCD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9950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line2_buffer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Out (128 bit)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 dirty="0" err="1">
                          <a:effectLst/>
                        </a:rPr>
                        <a:t>Dữ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liệu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cho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hàng</a:t>
                      </a:r>
                      <a:r>
                        <a:rPr lang="en-US" sz="1300" dirty="0">
                          <a:effectLst/>
                        </a:rPr>
                        <a:t> 2 LCD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3458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chuc1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Out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Dữ liệu nhiệt độ hàng chục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0063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dv1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Out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 dirty="0" err="1">
                          <a:effectLst/>
                        </a:rPr>
                        <a:t>Dữ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liệu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nhiệt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độ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hàng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đơn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vị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3413479"/>
                  </a:ext>
                </a:extLst>
              </a:tr>
            </a:tbl>
          </a:graphicData>
        </a:graphic>
      </p:graphicFrame>
      <p:pic>
        <p:nvPicPr>
          <p:cNvPr id="7" name="Picture 6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30A1B3DC-5E1D-11CD-1105-A6879C9F2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088" y="878453"/>
            <a:ext cx="2560320" cy="1226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37CA2-D1F3-E801-1EE5-C90EA2DD8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31" y="3399343"/>
            <a:ext cx="6782388" cy="20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08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6FFC4-D240-B27C-537F-2FF8B80022B9}"/>
              </a:ext>
            </a:extLst>
          </p:cNvPr>
          <p:cNvSpPr txBox="1"/>
          <p:nvPr/>
        </p:nvSpPr>
        <p:spPr>
          <a:xfrm>
            <a:off x="338736" y="835586"/>
            <a:ext cx="728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2.6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Khối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UART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DDECEE-0BAD-520A-2634-A95B5F8E3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altLang="ko-KR" dirty="0"/>
              <a:t>MÔ TẢ PHẦN CỨNG BẰNG NGÔN NGỮ VHDL</a:t>
            </a:r>
            <a:endParaRPr lang="en-US" dirty="0"/>
          </a:p>
        </p:txBody>
      </p:sp>
      <p:pic>
        <p:nvPicPr>
          <p:cNvPr id="2" name="Picture 1" descr="A picture containing diagram, text, circle&#10;&#10;Description automatically generated">
            <a:extLst>
              <a:ext uri="{FF2B5EF4-FFF2-40B4-BE49-F238E27FC236}">
                <a16:creationId xmlns:a16="http://schemas.microsoft.com/office/drawing/2014/main" id="{BD5F2286-E87A-AFA4-3DAD-652097AF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837" y="3235986"/>
            <a:ext cx="5400040" cy="2700020"/>
          </a:xfrm>
          <a:prstGeom prst="rect">
            <a:avLst/>
          </a:prstGeom>
        </p:spPr>
      </p:pic>
      <p:pic>
        <p:nvPicPr>
          <p:cNvPr id="3" name="Picture 2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E74A64A8-C776-0C3A-629B-A72BD46CF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696" y="1491863"/>
            <a:ext cx="2019300" cy="108204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E154CE8-31B9-25D7-D825-C15F98522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257516"/>
              </p:ext>
            </p:extLst>
          </p:nvPr>
        </p:nvGraphicFramePr>
        <p:xfrm>
          <a:off x="663666" y="1533851"/>
          <a:ext cx="5247640" cy="12355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9180">
                  <a:extLst>
                    <a:ext uri="{9D8B030D-6E8A-4147-A177-3AD203B41FA5}">
                      <a16:colId xmlns:a16="http://schemas.microsoft.com/office/drawing/2014/main" val="1935231551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21948353"/>
                    </a:ext>
                  </a:extLst>
                </a:gridCol>
                <a:gridCol w="3037840">
                  <a:extLst>
                    <a:ext uri="{9D8B030D-6E8A-4147-A177-3AD203B41FA5}">
                      <a16:colId xmlns:a16="http://schemas.microsoft.com/office/drawing/2014/main" val="3409308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Tên chân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In/Out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Chức năng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2248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start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In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Tín hiệu bắt đầu gửi từ nút nhấn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4317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CLK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In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Xung clock cho khối hoạt động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0421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TX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Out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Chân dữ liệu truyền UART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8113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chuc1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In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Giá trị nhiệt độ hàng chục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1219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dv1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In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 dirty="0" err="1">
                          <a:effectLst/>
                        </a:rPr>
                        <a:t>Giá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trị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nhiệt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độ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hàng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đơn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vị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535819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87AA84D-6D47-5CEB-7492-453BA0F63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981" y="757959"/>
            <a:ext cx="3343730" cy="552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87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KẾT QUẢ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6FC4E47F-0A5A-9FD8-86D0-59518ABCBF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3D24CF1B-6732-374D-C780-A5C67F3EFC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4FE6EF-B3A5-0395-F479-641F1A046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36" y="2614748"/>
            <a:ext cx="5699966" cy="3378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DF16BF-D9BB-C725-F7CF-44E157303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698" y="2614748"/>
            <a:ext cx="5597205" cy="33780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8DC88B-F5D5-90EA-E627-40B5C9F8EE07}"/>
              </a:ext>
            </a:extLst>
          </p:cNvPr>
          <p:cNvSpPr txBox="1"/>
          <p:nvPr/>
        </p:nvSpPr>
        <p:spPr>
          <a:xfrm>
            <a:off x="706793" y="752037"/>
            <a:ext cx="7933353" cy="1632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1800" b="1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Nhóm</a:t>
            </a:r>
            <a:r>
              <a:rPr lang="en-US" sz="18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đã</a:t>
            </a:r>
            <a:r>
              <a:rPr lang="en-US" sz="18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 sz="18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hiện</a:t>
            </a:r>
            <a:r>
              <a:rPr lang="en-US" sz="18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18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18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yêu</a:t>
            </a:r>
            <a:r>
              <a:rPr lang="en-US" sz="18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cầu</a:t>
            </a:r>
            <a:r>
              <a:rPr lang="en-US" sz="18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cơ</a:t>
            </a:r>
            <a:r>
              <a:rPr lang="en-US" sz="18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</a:t>
            </a:r>
            <a:r>
              <a:rPr lang="en-US" sz="18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8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bài</a:t>
            </a:r>
            <a:r>
              <a:rPr lang="en-US" sz="18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tập</a:t>
            </a:r>
            <a:r>
              <a:rPr lang="en-US" sz="18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lớn</a:t>
            </a:r>
            <a:r>
              <a:rPr lang="en-US" sz="18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342900" lvl="0" indent="-342900" algn="just">
              <a:lnSpc>
                <a:spcPct val="110000"/>
              </a:lnSpc>
              <a:spcBef>
                <a:spcPts val="300"/>
              </a:spcBef>
              <a:buFont typeface="Wingdings" panose="05000000000000000000" pitchFamily="2" charset="2"/>
              <a:buChar char=""/>
            </a:pP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hiện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đọc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analog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ADC</a:t>
            </a:r>
          </a:p>
          <a:p>
            <a:pPr marL="342900" lvl="0" indent="-342900" algn="just">
              <a:lnSpc>
                <a:spcPct val="110000"/>
              </a:lnSpc>
              <a:buFont typeface="Wingdings" panose="05000000000000000000" pitchFamily="2" charset="2"/>
              <a:buChar char=""/>
            </a:pP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ADC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FPGA</a:t>
            </a:r>
          </a:p>
          <a:p>
            <a:pPr marL="342900" lvl="0" indent="-342900" algn="just">
              <a:lnSpc>
                <a:spcPct val="110000"/>
              </a:lnSpc>
              <a:buFont typeface="Wingdings" panose="05000000000000000000" pitchFamily="2" charset="2"/>
              <a:buChar char=""/>
            </a:pP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Hiển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thị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cảnh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báo</a:t>
            </a:r>
            <a:endParaRPr lang="en-US" sz="1800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lvl="0" indent="-342900" algn="just">
              <a:lnSpc>
                <a:spcPct val="110000"/>
              </a:lnSpc>
              <a:buFont typeface="Wingdings" panose="05000000000000000000" pitchFamily="2" charset="2"/>
              <a:buChar char=""/>
            </a:pP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lên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máy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thức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UART</a:t>
            </a:r>
          </a:p>
        </p:txBody>
      </p:sp>
    </p:spTree>
    <p:extLst>
      <p:ext uri="{BB962C8B-B14F-4D97-AF65-F5344CB8AC3E}">
        <p14:creationId xmlns:p14="http://schemas.microsoft.com/office/powerpoint/2010/main" val="3551000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KẾT QUẢ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6FC4E47F-0A5A-9FD8-86D0-59518ABCBF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3D24CF1B-6732-374D-C780-A5C67F3EFC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6dfcf7b7b5300e8ad24b36565c83b43a">
            <a:hlinkClick r:id="" action="ppaction://media"/>
            <a:extLst>
              <a:ext uri="{FF2B5EF4-FFF2-40B4-BE49-F238E27FC236}">
                <a16:creationId xmlns:a16="http://schemas.microsoft.com/office/drawing/2014/main" id="{4420F7E2-3283-777B-8ED5-E11F8DD9F0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6742" y="938893"/>
            <a:ext cx="8853715" cy="498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5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200021" y="1994615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400" dirty="0"/>
              <a:t>THIẾT KẾ HỆ THỐNG SỐ</a:t>
            </a:r>
          </a:p>
          <a:p>
            <a:r>
              <a:rPr lang="en-US" sz="3200" dirty="0" err="1"/>
              <a:t>Đo</a:t>
            </a:r>
            <a:r>
              <a:rPr lang="en-US" sz="3200" dirty="0"/>
              <a:t> </a:t>
            </a:r>
            <a:r>
              <a:rPr lang="en-US" sz="3200" dirty="0" err="1"/>
              <a:t>hiển</a:t>
            </a:r>
            <a:r>
              <a:rPr lang="en-US" sz="3200" dirty="0"/>
              <a:t> </a:t>
            </a:r>
            <a:r>
              <a:rPr lang="en-US" sz="3200" dirty="0" err="1"/>
              <a:t>thị</a:t>
            </a:r>
            <a:r>
              <a:rPr lang="en-US" sz="3200" dirty="0"/>
              <a:t>, </a:t>
            </a:r>
            <a:r>
              <a:rPr lang="en-US" sz="3200" dirty="0" err="1"/>
              <a:t>cảnh</a:t>
            </a:r>
            <a:r>
              <a:rPr lang="en-US" sz="3200" dirty="0"/>
              <a:t> </a:t>
            </a:r>
            <a:r>
              <a:rPr lang="en-US" sz="3200" dirty="0" err="1"/>
              <a:t>báo</a:t>
            </a:r>
            <a:r>
              <a:rPr lang="en-US" sz="3200" dirty="0"/>
              <a:t> </a:t>
            </a:r>
            <a:r>
              <a:rPr lang="en-US" sz="3200" dirty="0" err="1"/>
              <a:t>nhiệt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endParaRPr lang="en-US" sz="3200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4003263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GROUP </a:t>
            </a:r>
          </a:p>
          <a:p>
            <a:r>
              <a:rPr lang="en-US" sz="2800" b="0" dirty="0"/>
              <a:t>GVHD : TS Nguyen Dai Duong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2" descr="Digital Systems Engineering Course I Stanford Online">
            <a:extLst>
              <a:ext uri="{FF2B5EF4-FFF2-40B4-BE49-F238E27FC236}">
                <a16:creationId xmlns:a16="http://schemas.microsoft.com/office/drawing/2014/main" id="{EA385995-3443-59FA-1939-FD5B03B8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808" y="2643809"/>
            <a:ext cx="3174367" cy="178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SD TECH Bluetooth - Ứng dụng trên Google Play">
            <a:extLst>
              <a:ext uri="{FF2B5EF4-FFF2-40B4-BE49-F238E27FC236}">
                <a16:creationId xmlns:a16="http://schemas.microsoft.com/office/drawing/2014/main" id="{36B5CFE6-AFCE-E1B3-4446-D1B48F6F9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922" y="2443559"/>
            <a:ext cx="2183363" cy="218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65890"/>
            <a:ext cx="11514528" cy="436098"/>
          </a:xfrm>
        </p:spPr>
        <p:txBody>
          <a:bodyPr/>
          <a:lstStyle/>
          <a:p>
            <a:r>
              <a:rPr lang="en-US" dirty="0"/>
              <a:t>NỘI DUNG CHÍNH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778CD35-8EAA-6AEE-EAE5-AA3F868A730A}"/>
              </a:ext>
            </a:extLst>
          </p:cNvPr>
          <p:cNvSpPr/>
          <p:nvPr/>
        </p:nvSpPr>
        <p:spPr>
          <a:xfrm>
            <a:off x="1293753" y="2823146"/>
            <a:ext cx="3935425" cy="166867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TỔNG QUAN VÀ GIỚI THIỆU LINH KIỆN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E961E93-4FF2-6262-6E23-E9868FF90124}"/>
              </a:ext>
            </a:extLst>
          </p:cNvPr>
          <p:cNvSpPr/>
          <p:nvPr/>
        </p:nvSpPr>
        <p:spPr>
          <a:xfrm>
            <a:off x="7121479" y="2823146"/>
            <a:ext cx="3935425" cy="166867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 QUẢ</a:t>
            </a:r>
            <a:endParaRPr lang="ko-KR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D1FB100-5B20-6E9B-34F4-D6345649587F}"/>
              </a:ext>
            </a:extLst>
          </p:cNvPr>
          <p:cNvSpPr/>
          <p:nvPr/>
        </p:nvSpPr>
        <p:spPr>
          <a:xfrm>
            <a:off x="4207615" y="4658010"/>
            <a:ext cx="3935425" cy="166867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MÔ TẢ PHẦN CỨNG BẰNG NGÔN NGỮ VHDL</a:t>
            </a:r>
            <a:endParaRPr lang="ko-KR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4FB6865-F9E6-0053-26F5-1286A5BF8C74}"/>
              </a:ext>
            </a:extLst>
          </p:cNvPr>
          <p:cNvGrpSpPr/>
          <p:nvPr/>
        </p:nvGrpSpPr>
        <p:grpSpPr>
          <a:xfrm>
            <a:off x="1804534" y="1666862"/>
            <a:ext cx="8741590" cy="638873"/>
            <a:chOff x="608320" y="1480457"/>
            <a:chExt cx="6444342" cy="638873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A96FA45-A040-E38D-6E9D-EAD650675E6A}"/>
                </a:ext>
              </a:extLst>
            </p:cNvPr>
            <p:cNvSpPr/>
            <p:nvPr/>
          </p:nvSpPr>
          <p:spPr>
            <a:xfrm>
              <a:off x="608320" y="1480457"/>
              <a:ext cx="2148114" cy="63887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3DF7BF2-1DDB-3151-D58F-A447E3A62D7F}"/>
                </a:ext>
              </a:extLst>
            </p:cNvPr>
            <p:cNvSpPr/>
            <p:nvPr/>
          </p:nvSpPr>
          <p:spPr>
            <a:xfrm>
              <a:off x="2756434" y="1480457"/>
              <a:ext cx="2148114" cy="6388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5197CEA-3A01-7185-2B8E-7E5193978495}"/>
                </a:ext>
              </a:extLst>
            </p:cNvPr>
            <p:cNvSpPr/>
            <p:nvPr/>
          </p:nvSpPr>
          <p:spPr>
            <a:xfrm>
              <a:off x="4904548" y="1480457"/>
              <a:ext cx="2148114" cy="63887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B693FDC-4F87-B909-B7EA-FD2A4E926A62}"/>
              </a:ext>
            </a:extLst>
          </p:cNvPr>
          <p:cNvCxnSpPr>
            <a:cxnSpLocks/>
            <a:stCxn id="52" idx="0"/>
            <a:endCxn id="102" idx="2"/>
          </p:cNvCxnSpPr>
          <p:nvPr/>
        </p:nvCxnSpPr>
        <p:spPr>
          <a:xfrm flipV="1">
            <a:off x="3261466" y="2305735"/>
            <a:ext cx="0" cy="51741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229A814-147E-B63F-2502-9B5DD4555204}"/>
              </a:ext>
            </a:extLst>
          </p:cNvPr>
          <p:cNvCxnSpPr>
            <a:cxnSpLocks/>
            <a:stCxn id="54" idx="0"/>
            <a:endCxn id="103" idx="2"/>
          </p:cNvCxnSpPr>
          <p:nvPr/>
        </p:nvCxnSpPr>
        <p:spPr>
          <a:xfrm flipV="1">
            <a:off x="6175328" y="2305735"/>
            <a:ext cx="1" cy="2352275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9FEB33E-2A46-A0A9-174F-D1B1E7B61E92}"/>
              </a:ext>
            </a:extLst>
          </p:cNvPr>
          <p:cNvCxnSpPr>
            <a:cxnSpLocks/>
            <a:stCxn id="53" idx="0"/>
            <a:endCxn id="104" idx="2"/>
          </p:cNvCxnSpPr>
          <p:nvPr/>
        </p:nvCxnSpPr>
        <p:spPr>
          <a:xfrm flipV="1">
            <a:off x="9089192" y="2305735"/>
            <a:ext cx="1" cy="517411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7">
            <a:extLst>
              <a:ext uri="{FF2B5EF4-FFF2-40B4-BE49-F238E27FC236}">
                <a16:creationId xmlns:a16="http://schemas.microsoft.com/office/drawing/2014/main" id="{2C794304-D365-BAA3-1E77-7A6A53D5CE96}"/>
              </a:ext>
            </a:extLst>
          </p:cNvPr>
          <p:cNvSpPr/>
          <p:nvPr/>
        </p:nvSpPr>
        <p:spPr>
          <a:xfrm rot="18900000">
            <a:off x="2753979" y="1071526"/>
            <a:ext cx="306108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1" name="Oval 31">
            <a:extLst>
              <a:ext uri="{FF2B5EF4-FFF2-40B4-BE49-F238E27FC236}">
                <a16:creationId xmlns:a16="http://schemas.microsoft.com/office/drawing/2014/main" id="{2425B451-E924-709E-10DC-E3A2460D4ABC}"/>
              </a:ext>
            </a:extLst>
          </p:cNvPr>
          <p:cNvSpPr/>
          <p:nvPr/>
        </p:nvSpPr>
        <p:spPr>
          <a:xfrm>
            <a:off x="5833152" y="1003557"/>
            <a:ext cx="684349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2" name="Rectangle 16">
            <a:extLst>
              <a:ext uri="{FF2B5EF4-FFF2-40B4-BE49-F238E27FC236}">
                <a16:creationId xmlns:a16="http://schemas.microsoft.com/office/drawing/2014/main" id="{DAED2004-F960-DB71-796F-D43165E1965E}"/>
              </a:ext>
            </a:extLst>
          </p:cNvPr>
          <p:cNvSpPr/>
          <p:nvPr/>
        </p:nvSpPr>
        <p:spPr>
          <a:xfrm>
            <a:off x="8777707" y="1167944"/>
            <a:ext cx="622968" cy="309896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896012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TỔNG QUAN VÀ GIỚI THIỆU LINH KIỆN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F5253-1BA4-EBC8-671B-0B44EAFDFBEC}"/>
              </a:ext>
            </a:extLst>
          </p:cNvPr>
          <p:cNvSpPr txBox="1"/>
          <p:nvPr/>
        </p:nvSpPr>
        <p:spPr>
          <a:xfrm>
            <a:off x="457201" y="998376"/>
            <a:ext cx="407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1.1  TỔNG QUAN VỀ YÊU CẦU BTL</a:t>
            </a:r>
          </a:p>
        </p:txBody>
      </p:sp>
      <p:pic>
        <p:nvPicPr>
          <p:cNvPr id="2050" name="Picture 2" descr="Topics: Digital systems">
            <a:extLst>
              <a:ext uri="{FF2B5EF4-FFF2-40B4-BE49-F238E27FC236}">
                <a16:creationId xmlns:a16="http://schemas.microsoft.com/office/drawing/2014/main" id="{04DF432A-84E0-6B15-686E-ED56C93AA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212" y="919595"/>
            <a:ext cx="4173964" cy="27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0FF992A-CE53-07C7-6A27-028D952C315A}"/>
              </a:ext>
            </a:extLst>
          </p:cNvPr>
          <p:cNvSpPr/>
          <p:nvPr/>
        </p:nvSpPr>
        <p:spPr>
          <a:xfrm>
            <a:off x="1166327" y="1897012"/>
            <a:ext cx="1474378" cy="910328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Digital System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0AF005-1B1E-25D0-6332-280EE25762A2}"/>
              </a:ext>
            </a:extLst>
          </p:cNvPr>
          <p:cNvSpPr/>
          <p:nvPr/>
        </p:nvSpPr>
        <p:spPr>
          <a:xfrm>
            <a:off x="3424335" y="1670179"/>
            <a:ext cx="2528596" cy="36933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Module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638D00-FF75-CEC5-FB6C-90ACD4A658B9}"/>
              </a:ext>
            </a:extLst>
          </p:cNvPr>
          <p:cNvSpPr/>
          <p:nvPr/>
        </p:nvSpPr>
        <p:spPr>
          <a:xfrm>
            <a:off x="3424335" y="2175736"/>
            <a:ext cx="2528596" cy="36933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Module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0AF005-1B1E-25D0-6332-280EE25762A2}"/>
              </a:ext>
            </a:extLst>
          </p:cNvPr>
          <p:cNvSpPr/>
          <p:nvPr/>
        </p:nvSpPr>
        <p:spPr>
          <a:xfrm>
            <a:off x="3424335" y="2733690"/>
            <a:ext cx="2528596" cy="36933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Module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thông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1F6D9C-87F6-43D7-1DA5-7696C70B22A2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640705" y="1854846"/>
            <a:ext cx="783630" cy="49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FEDDC2-91E0-E022-7091-DC6EF3465081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2640705" y="2352176"/>
            <a:ext cx="783630" cy="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609333-B02B-89D0-D9FC-DD4F2134DD09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2640705" y="2352176"/>
            <a:ext cx="783630" cy="566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E3218C-C9BB-1585-8E64-E65CD411426E}"/>
              </a:ext>
            </a:extLst>
          </p:cNvPr>
          <p:cNvSpPr txBox="1"/>
          <p:nvPr/>
        </p:nvSpPr>
        <p:spPr>
          <a:xfrm>
            <a:off x="615963" y="4936294"/>
            <a:ext cx="6568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Yêu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đọc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Analog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ADC –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FPGA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xử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UART +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hiển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thị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6CD93B-FAFD-C26D-CFC1-77015EFF5EDE}"/>
              </a:ext>
            </a:extLst>
          </p:cNvPr>
          <p:cNvSpPr txBox="1"/>
          <p:nvPr/>
        </p:nvSpPr>
        <p:spPr>
          <a:xfrm>
            <a:off x="1110484" y="3660488"/>
            <a:ext cx="5150355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những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ứng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yêu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xử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song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nhiều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chiều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lớn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052" name="Picture 4" descr="Matrix Stock Video Footage for Free Download">
            <a:extLst>
              <a:ext uri="{FF2B5EF4-FFF2-40B4-BE49-F238E27FC236}">
                <a16:creationId xmlns:a16="http://schemas.microsoft.com/office/drawing/2014/main" id="{582185AA-8E9F-71C6-339B-B9788A9E4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270" y="3816989"/>
            <a:ext cx="3553576" cy="199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TỔNG QUAN VÀ GIỚI THIỆU LINH KIỆN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F5253-1BA4-EBC8-671B-0B44EAFDFBEC}"/>
              </a:ext>
            </a:extLst>
          </p:cNvPr>
          <p:cNvSpPr txBox="1"/>
          <p:nvPr/>
        </p:nvSpPr>
        <p:spPr>
          <a:xfrm>
            <a:off x="457200" y="998376"/>
            <a:ext cx="7240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1.2 GIỚI THIỆU VỀ NGÔN NGỮ VHDL VÀ CÔNG NGHỆ FPGA</a:t>
            </a:r>
          </a:p>
        </p:txBody>
      </p:sp>
      <p:pic>
        <p:nvPicPr>
          <p:cNvPr id="5" name="Picture 4" descr="FPGA là gì? Kiến thức về cấu trúc FPGA và lập trình | UNIDUC">
            <a:extLst>
              <a:ext uri="{FF2B5EF4-FFF2-40B4-BE49-F238E27FC236}">
                <a16:creationId xmlns:a16="http://schemas.microsoft.com/office/drawing/2014/main" id="{C1B77BA4-41D2-E59A-ED99-387CCECF8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755" y="1476414"/>
            <a:ext cx="3968691" cy="22028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DCA1B7-63E9-DDB9-BC52-8AB208616E67}"/>
              </a:ext>
            </a:extLst>
          </p:cNvPr>
          <p:cNvSpPr txBox="1"/>
          <p:nvPr/>
        </p:nvSpPr>
        <p:spPr>
          <a:xfrm>
            <a:off x="749489" y="1476414"/>
            <a:ext cx="6097554" cy="2273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Field-programmable gate array (FPGA)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loại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mạch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tích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cỡ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lớn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cấu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mảng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tử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logic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mà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lập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trình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Vi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mạch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FPGA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cấu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thành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bộ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phận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342900" lvl="0" indent="-342900" algn="just">
              <a:lnSpc>
                <a:spcPct val="110000"/>
              </a:lnSpc>
              <a:spcBef>
                <a:spcPts val="300"/>
              </a:spcBef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khối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logic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cơ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lập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trình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(logic block)</a:t>
            </a:r>
          </a:p>
          <a:p>
            <a:pPr marL="342900" lvl="0" indent="-342900" algn="just">
              <a:lnSpc>
                <a:spcPct val="110000"/>
              </a:lnSpc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mạch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liên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lập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trình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endParaRPr lang="en-US" sz="1600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lvl="0" indent="-342900" algn="just">
              <a:lnSpc>
                <a:spcPct val="110000"/>
              </a:lnSpc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Khối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(IO Pads)</a:t>
            </a:r>
          </a:p>
          <a:p>
            <a:pPr marL="342900" lvl="0" indent="-342900" algn="just">
              <a:lnSpc>
                <a:spcPct val="110000"/>
              </a:lnSpc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tử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sẵn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DSP slice, RAM, ROM,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vi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xử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75EB0A-9156-1EC3-EFDC-B5B146E54716}"/>
              </a:ext>
            </a:extLst>
          </p:cNvPr>
          <p:cNvSpPr txBox="1"/>
          <p:nvPr/>
        </p:nvSpPr>
        <p:spPr>
          <a:xfrm>
            <a:off x="749489" y="3679247"/>
            <a:ext cx="6097554" cy="1576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Ưu</a:t>
            </a:r>
            <a:r>
              <a:rPr lang="en-US" sz="16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điểm</a:t>
            </a:r>
            <a:r>
              <a:rPr lang="en-US" sz="16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FPGA :</a:t>
            </a:r>
            <a:endParaRPr lang="en-US" sz="1600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Giảm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thời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cứng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Khả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độc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lập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nhà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sản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xuất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cấp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linh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kiện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Khả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tái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Giảm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thời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đưa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sản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phẩm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thị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trường</a:t>
            </a:r>
            <a:endParaRPr lang="en-US" sz="1600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016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TỔNG QUAN VÀ GIỚI THIỆU LINH KIỆN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F5253-1BA4-EBC8-671B-0B44EAFDFBEC}"/>
              </a:ext>
            </a:extLst>
          </p:cNvPr>
          <p:cNvSpPr txBox="1"/>
          <p:nvPr/>
        </p:nvSpPr>
        <p:spPr>
          <a:xfrm>
            <a:off x="457200" y="998376"/>
            <a:ext cx="7240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1.2 GIỚI THIỆU VỀ NGÔN NGỮ VHDL VÀ CÔNG NGHỆ FPGA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1F69E-5B03-9F76-DC06-BC2F9AEB222C}"/>
              </a:ext>
            </a:extLst>
          </p:cNvPr>
          <p:cNvSpPr txBox="1"/>
          <p:nvPr/>
        </p:nvSpPr>
        <p:spPr>
          <a:xfrm>
            <a:off x="725456" y="1930178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VHDL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ngôn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ngữ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mô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tả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cứng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(HDL)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mô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tả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logic</a:t>
            </a: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200157-64F8-2A0A-D892-FEFB775665FF}"/>
              </a:ext>
            </a:extLst>
          </p:cNvPr>
          <p:cNvSpPr txBox="1"/>
          <p:nvPr/>
        </p:nvSpPr>
        <p:spPr>
          <a:xfrm>
            <a:off x="725456" y="2782669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VHDL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viết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tắt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VHSIC Hardware Description Language. VHSIC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viết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tắt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Very High Speed Integrated Circuit</a:t>
            </a: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661C32-712F-2FF0-192F-C8ACCEC2E443}"/>
              </a:ext>
            </a:extLst>
          </p:cNvPr>
          <p:cNvSpPr txBox="1"/>
          <p:nvPr/>
        </p:nvSpPr>
        <p:spPr>
          <a:xfrm>
            <a:off x="725456" y="3635160"/>
            <a:ext cx="6097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Ngoài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VHDL,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hiện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nay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nhiều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ngôn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ngữ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mô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tả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cứng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Verilog HDL, System Verilog,…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tuy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nhiên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VHDL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vẫn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ngôn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ngữ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tối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ưu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nhất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học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tập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nghiên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cứu</a:t>
            </a: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0427C9-CD49-0516-2D1D-6B53A8AF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884" y="958174"/>
            <a:ext cx="2762443" cy="2750301"/>
          </a:xfrm>
          <a:prstGeom prst="rect">
            <a:avLst/>
          </a:prstGeom>
        </p:spPr>
      </p:pic>
      <p:pic>
        <p:nvPicPr>
          <p:cNvPr id="3074" name="Picture 2" descr="VHDL Tutorial 1: Introduction to VHDL">
            <a:extLst>
              <a:ext uri="{FF2B5EF4-FFF2-40B4-BE49-F238E27FC236}">
                <a16:creationId xmlns:a16="http://schemas.microsoft.com/office/drawing/2014/main" id="{D5EA7EF2-0659-0246-03F8-6B513F7D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526" y="3950058"/>
            <a:ext cx="2370759" cy="221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575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TỔNG QUAN VÀ GIỚI THIỆU LINH KIỆN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F5253-1BA4-EBC8-671B-0B44EAFDFBEC}"/>
              </a:ext>
            </a:extLst>
          </p:cNvPr>
          <p:cNvSpPr txBox="1"/>
          <p:nvPr/>
        </p:nvSpPr>
        <p:spPr>
          <a:xfrm>
            <a:off x="447869" y="895739"/>
            <a:ext cx="728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1.3. SƠ ĐỒ MẠCH ĐIỆN VÀ CÁC LINH KIỆN ĐƯỢC SỬ DỤNG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D265D3-9EDA-EC80-54F4-9A0DA5761F1F}"/>
              </a:ext>
            </a:extLst>
          </p:cNvPr>
          <p:cNvSpPr txBox="1"/>
          <p:nvPr/>
        </p:nvSpPr>
        <p:spPr>
          <a:xfrm>
            <a:off x="734786" y="134352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Kit FPGA DE2-70 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3E7F0-1377-6901-3877-E337899325BE}"/>
              </a:ext>
            </a:extLst>
          </p:cNvPr>
          <p:cNvSpPr txBox="1"/>
          <p:nvPr/>
        </p:nvSpPr>
        <p:spPr>
          <a:xfrm>
            <a:off x="408215" y="1694324"/>
            <a:ext cx="7401507" cy="3820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Kit FPGA DE2-70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phiên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cụ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kit DE2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hãng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Altera (nay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Intel). Thông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kỹ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thuật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chính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kit DE2-70:</a:t>
            </a:r>
          </a:p>
          <a:p>
            <a:pPr marL="342900" lvl="0" indent="-342900" algn="just">
              <a:lnSpc>
                <a:spcPct val="110000"/>
              </a:lnSpc>
              <a:spcBef>
                <a:spcPts val="300"/>
              </a:spcBef>
              <a:buFont typeface="Times New Roman" panose="02020603050405020304" pitchFamily="18" charset="0"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FPGA: Kit DE2-70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chip FPGA Cyclone II EP2C70F896C6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Altera. Chip FPGA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này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70,000 logic elements (LEs), 4,608 kilobits of embedded memory,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288 multipliers.</a:t>
            </a:r>
          </a:p>
          <a:p>
            <a:pPr marL="342900" lvl="0" indent="-342900" algn="just">
              <a:lnSpc>
                <a:spcPct val="110000"/>
              </a:lnSpc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Bộ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nhớ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Kit DE2-70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kèm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8 megabytes (64 megabits)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bộ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nhớ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SDRAM, 512 kilobytes (4 megabits)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bộ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nhớ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flash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4 kilobytes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bộ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nhớ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EEPROM. </a:t>
            </a:r>
          </a:p>
          <a:p>
            <a:pPr marL="342900" lvl="0" indent="-342900" algn="just">
              <a:lnSpc>
                <a:spcPct val="110000"/>
              </a:lnSpc>
              <a:buFont typeface="Times New Roman" panose="02020603050405020304" pitchFamily="18" charset="0"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Kit DE2-70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hỗ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trợ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nhiều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nối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bao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gồm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</a:p>
          <a:p>
            <a:pPr marL="457200"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+ 2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cổng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VGA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hiển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thị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họa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457200"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+ 4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cổng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RS-232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nối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457200"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+ 4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cổng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USB 2.0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nối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máy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457200"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+ 1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cổng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Ethernet 10/100 Mbps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457200"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+ 1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cổng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âm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thanh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stereo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âm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thanh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line-in/line-out.</a:t>
            </a:r>
          </a:p>
        </p:txBody>
      </p:sp>
      <p:pic>
        <p:nvPicPr>
          <p:cNvPr id="9" name="Picture 8" descr="Product Details">
            <a:extLst>
              <a:ext uri="{FF2B5EF4-FFF2-40B4-BE49-F238E27FC236}">
                <a16:creationId xmlns:a16="http://schemas.microsoft.com/office/drawing/2014/main" id="{94BE1EDB-44D6-E528-95B7-9DF17FCC0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092" y="1780121"/>
            <a:ext cx="3892172" cy="2885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884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TỔNG QUAN VÀ GIỚI THIỆU LINH KIỆN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F5253-1BA4-EBC8-671B-0B44EAFDFBEC}"/>
              </a:ext>
            </a:extLst>
          </p:cNvPr>
          <p:cNvSpPr txBox="1"/>
          <p:nvPr/>
        </p:nvSpPr>
        <p:spPr>
          <a:xfrm>
            <a:off x="447869" y="895739"/>
            <a:ext cx="728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1.3. SƠ ĐỒ MẠCH ĐIỆN VÀ CÁC LINH KIỆN ĐƯỢC SỬ DỤNG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D3624-2938-0C44-A60C-4997555C948D}"/>
              </a:ext>
            </a:extLst>
          </p:cNvPr>
          <p:cNvSpPr txBox="1"/>
          <p:nvPr/>
        </p:nvSpPr>
        <p:spPr>
          <a:xfrm>
            <a:off x="-279919" y="1424682"/>
            <a:ext cx="2248678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just" fontAlgn="base">
              <a:lnSpc>
                <a:spcPct val="110000"/>
              </a:lnSpc>
              <a:spcBef>
                <a:spcPts val="600"/>
              </a:spcBef>
            </a:pPr>
            <a:r>
              <a:rPr lang="en-US" sz="18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ADC 0808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C2B53-F6D1-C357-D891-448B541C4F7D}"/>
              </a:ext>
            </a:extLst>
          </p:cNvPr>
          <p:cNvSpPr txBox="1"/>
          <p:nvPr/>
        </p:nvSpPr>
        <p:spPr>
          <a:xfrm>
            <a:off x="572278" y="1715124"/>
            <a:ext cx="780661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  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8-bit,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dải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từ0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255.</a:t>
            </a:r>
          </a:p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  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kênh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7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kênh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ADC –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mỗi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thời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điểm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kênh</a:t>
            </a: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Dải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Analog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0V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Vref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Vref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cấp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bên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ngoài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Dải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digital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0-256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8-bit, </a:t>
            </a: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Tốc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chuyển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đổi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640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kSPS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kí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trên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giây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Điện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áp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hoạt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4.5V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6.3V.</a:t>
            </a:r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60187D1F-8A5D-0AA3-411E-796066DF5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97" y="3599218"/>
            <a:ext cx="4357396" cy="2413887"/>
          </a:xfrm>
          <a:prstGeom prst="rect">
            <a:avLst/>
          </a:prstGeom>
        </p:spPr>
      </p:pic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BBDAADBF-8302-6A8A-2C45-6873BDD82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319" y="3276449"/>
            <a:ext cx="4871534" cy="28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107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TỔNG QUAN VÀ GIỚI THIỆU LINH KIỆN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F5253-1BA4-EBC8-671B-0B44EAFDFBEC}"/>
              </a:ext>
            </a:extLst>
          </p:cNvPr>
          <p:cNvSpPr txBox="1"/>
          <p:nvPr/>
        </p:nvSpPr>
        <p:spPr>
          <a:xfrm>
            <a:off x="447869" y="895739"/>
            <a:ext cx="728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1.3. SƠ ĐỒ MẠCH ĐIỆN VÀ CÁC LINH KIỆN ĐƯỢC SỬ DỤNG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BC8F6-1C91-E10B-B84A-4463CE48B834}"/>
              </a:ext>
            </a:extLst>
          </p:cNvPr>
          <p:cNvSpPr txBox="1"/>
          <p:nvPr/>
        </p:nvSpPr>
        <p:spPr>
          <a:xfrm>
            <a:off x="-366226" y="1359368"/>
            <a:ext cx="3352022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just" fontAlgn="base">
              <a:lnSpc>
                <a:spcPct val="110000"/>
              </a:lnSpc>
              <a:spcBef>
                <a:spcPts val="600"/>
              </a:spcBef>
            </a:pPr>
            <a:r>
              <a:rPr lang="en-US" sz="1800" b="1" u="none" strike="noStrike" kern="0" spc="0" dirty="0" err="1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US" sz="18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u="none" strike="noStrike" kern="0" spc="0" dirty="0" err="1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r>
              <a:rPr lang="en-US" sz="18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LM35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7D91A-EB6F-6479-B959-E80FB033F1DA}"/>
              </a:ext>
            </a:extLst>
          </p:cNvPr>
          <p:cNvSpPr txBox="1"/>
          <p:nvPr/>
        </p:nvSpPr>
        <p:spPr>
          <a:xfrm>
            <a:off x="592493" y="2075798"/>
            <a:ext cx="64334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Điện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áp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hoạt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Điện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áp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4V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30V.</a:t>
            </a:r>
          </a:p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chính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xác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chính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xác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LM35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±0.5°C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nhiệt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-55°C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+150°C.</a:t>
            </a:r>
          </a:p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LM35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10mV/°C,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nghĩa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mỗi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đơn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vị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tăng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10mV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tương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ứng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Celsius.</a:t>
            </a:r>
          </a:p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tuyến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LM35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tuyến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nhiệt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Mỗi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Celsius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tăng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tương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ứng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10mV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chân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ra.</a:t>
            </a: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Điện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áp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LM35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điện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áp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tuyến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0V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Vref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điện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áp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cấp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).</a:t>
            </a:r>
          </a:p>
        </p:txBody>
      </p:sp>
      <p:pic>
        <p:nvPicPr>
          <p:cNvPr id="9" name="Picture 8" descr="Đo nhiệt độ bằng Cảm biến LM35 sử dụng Arduino Uno | ARDUINO KIT">
            <a:extLst>
              <a:ext uri="{FF2B5EF4-FFF2-40B4-BE49-F238E27FC236}">
                <a16:creationId xmlns:a16="http://schemas.microsoft.com/office/drawing/2014/main" id="{C61E292A-31B0-0C42-609C-84B89FCDD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176" y="2145341"/>
            <a:ext cx="4153535" cy="2903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709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1558</Words>
  <Application>Microsoft Office PowerPoint</Application>
  <PresentationFormat>Widescreen</PresentationFormat>
  <Paragraphs>246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Lato</vt:lpstr>
      <vt:lpstr>Times New Roman</vt:lpstr>
      <vt:lpstr>Wingdings</vt:lpstr>
      <vt:lpstr>Office Theme</vt:lpstr>
      <vt:lpstr>PowerPoint Presentation</vt:lpstr>
      <vt:lpstr>PowerPoint Presentation</vt:lpstr>
      <vt:lpstr>NỘI DUNG CHÍNH</vt:lpstr>
      <vt:lpstr>1. TỔNG QUAN VÀ GIỚI THIỆU LINH KIỆN</vt:lpstr>
      <vt:lpstr>1. TỔNG QUAN VÀ GIỚI THIỆU LINH KIỆN</vt:lpstr>
      <vt:lpstr>1. TỔNG QUAN VÀ GIỚI THIỆU LINH KIỆN</vt:lpstr>
      <vt:lpstr>1. TỔNG QUAN VÀ GIỚI THIỆU LINH KIỆN</vt:lpstr>
      <vt:lpstr>1. TỔNG QUAN VÀ GIỚI THIỆU LINH KIỆN</vt:lpstr>
      <vt:lpstr>1. TỔNG QUAN VÀ GIỚI THIỆU LINH KIỆN</vt:lpstr>
      <vt:lpstr>1. TỔNG QUAN VÀ GIỚI THIỆU LINH KIỆN</vt:lpstr>
      <vt:lpstr>2. MÔ TẢ PHẦN CỨNG BẰNG NGÔN NGỮ VHDL</vt:lpstr>
      <vt:lpstr>2. MÔ TẢ PHẦN CỨNG BẰNG NGÔN NGỮ VHDL</vt:lpstr>
      <vt:lpstr>2. MÔ TẢ PHẦN CỨNG BẰNG NGÔN NGỮ VHDL</vt:lpstr>
      <vt:lpstr>2. MÔ TẢ PHẦN CỨNG BẰNG NGÔN NGỮ VHDL</vt:lpstr>
      <vt:lpstr>2. MÔ TẢ PHẦN CỨNG BẰNG NGÔN NGỮ VHDL</vt:lpstr>
      <vt:lpstr>2. MÔ TẢ PHẦN CỨNG BẰNG NGÔN NGỮ VHDL</vt:lpstr>
      <vt:lpstr>3. KẾT QUẢ</vt:lpstr>
      <vt:lpstr>3. KẾT QUẢ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TIEN THANH 20192081</cp:lastModifiedBy>
  <cp:revision>9</cp:revision>
  <dcterms:created xsi:type="dcterms:W3CDTF">2021-05-28T04:32:29Z</dcterms:created>
  <dcterms:modified xsi:type="dcterms:W3CDTF">2023-07-09T03:10:54Z</dcterms:modified>
</cp:coreProperties>
</file>